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8" r:id="rId3"/>
    <p:sldId id="259" r:id="rId4"/>
    <p:sldId id="272" r:id="rId5"/>
    <p:sldId id="273" r:id="rId6"/>
    <p:sldId id="274" r:id="rId7"/>
    <p:sldId id="277" r:id="rId8"/>
    <p:sldId id="275" r:id="rId9"/>
    <p:sldId id="276" r:id="rId10"/>
    <p:sldId id="278" r:id="rId11"/>
    <p:sldId id="270" r:id="rId12"/>
  </p:sldIdLst>
  <p:sldSz cx="12192000" cy="6858000"/>
  <p:notesSz cx="6858000" cy="9144000"/>
  <p:embeddedFontLst>
    <p:embeddedFont>
      <p:font typeface="Calibri" panose="020F0502020204030204" pitchFamily="3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B9EF4F-EAB0-490D-8ACC-71BBABE6D226}" v="1261" dt="2018-05-14T09:20:53.0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3" d="100"/>
          <a:sy n="113" d="100"/>
        </p:scale>
        <p:origin x="47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te Hu" userId="4902f8fd5944b545" providerId="LiveId" clId="{6CB9EF4F-EAB0-490D-8ACC-71BBABE6D226}"/>
    <pc:docChg chg="undo redo custSel addSld delSld modSld">
      <pc:chgData name="Site Hu" userId="4902f8fd5944b545" providerId="LiveId" clId="{6CB9EF4F-EAB0-490D-8ACC-71BBABE6D226}" dt="2018-05-14T09:20:53.061" v="1252" actId="1076"/>
      <pc:docMkLst>
        <pc:docMk/>
      </pc:docMkLst>
      <pc:sldChg chg="addSp delSp modSp">
        <pc:chgData name="Site Hu" userId="4902f8fd5944b545" providerId="LiveId" clId="{6CB9EF4F-EAB0-490D-8ACC-71BBABE6D226}" dt="2018-05-14T07:23:35.833" v="110" actId="20577"/>
        <pc:sldMkLst>
          <pc:docMk/>
          <pc:sldMk cId="0" sldId="258"/>
        </pc:sldMkLst>
        <pc:spChg chg="mod">
          <ac:chgData name="Site Hu" userId="4902f8fd5944b545" providerId="LiveId" clId="{6CB9EF4F-EAB0-490D-8ACC-71BBABE6D226}" dt="2018-05-14T07:23:35.833" v="110" actId="20577"/>
          <ac:spMkLst>
            <pc:docMk/>
            <pc:sldMk cId="0" sldId="258"/>
            <ac:spMk id="111" creationId="{00000000-0000-0000-0000-000000000000}"/>
          </ac:spMkLst>
        </pc:spChg>
        <pc:picChg chg="add mod">
          <ac:chgData name="Site Hu" userId="4902f8fd5944b545" providerId="LiveId" clId="{6CB9EF4F-EAB0-490D-8ACC-71BBABE6D226}" dt="2018-05-14T07:20:26.002" v="9" actId="14100"/>
          <ac:picMkLst>
            <pc:docMk/>
            <pc:sldMk cId="0" sldId="258"/>
            <ac:picMk id="5" creationId="{A98A3A69-6A30-49FA-A37D-AAADAE58F432}"/>
          </ac:picMkLst>
        </pc:picChg>
        <pc:picChg chg="del">
          <ac:chgData name="Site Hu" userId="4902f8fd5944b545" providerId="LiveId" clId="{6CB9EF4F-EAB0-490D-8ACC-71BBABE6D226}" dt="2018-05-14T07:20:20.624" v="7" actId="478"/>
          <ac:picMkLst>
            <pc:docMk/>
            <pc:sldMk cId="0" sldId="258"/>
            <ac:picMk id="6" creationId="{9EF3FCA5-2F73-48E2-9B0C-37BDF96B14D9}"/>
          </ac:picMkLst>
        </pc:picChg>
      </pc:sldChg>
      <pc:sldChg chg="addSp delSp modSp">
        <pc:chgData name="Site Hu" userId="4902f8fd5944b545" providerId="LiveId" clId="{6CB9EF4F-EAB0-490D-8ACC-71BBABE6D226}" dt="2018-05-14T08:19:38.388" v="266" actId="1076"/>
        <pc:sldMkLst>
          <pc:docMk/>
          <pc:sldMk cId="0" sldId="259"/>
        </pc:sldMkLst>
        <pc:spChg chg="add mod">
          <ac:chgData name="Site Hu" userId="4902f8fd5944b545" providerId="LiveId" clId="{6CB9EF4F-EAB0-490D-8ACC-71BBABE6D226}" dt="2018-05-14T07:34:59.496" v="173" actId="1076"/>
          <ac:spMkLst>
            <pc:docMk/>
            <pc:sldMk cId="0" sldId="259"/>
            <ac:spMk id="3" creationId="{BBA2A187-558A-4DA3-AC67-963CBCBC6052}"/>
          </ac:spMkLst>
        </pc:spChg>
        <pc:spChg chg="add mod">
          <ac:chgData name="Site Hu" userId="4902f8fd5944b545" providerId="LiveId" clId="{6CB9EF4F-EAB0-490D-8ACC-71BBABE6D226}" dt="2018-05-14T08:19:35.029" v="265" actId="1076"/>
          <ac:spMkLst>
            <pc:docMk/>
            <pc:sldMk cId="0" sldId="259"/>
            <ac:spMk id="6" creationId="{22751B53-12FA-44CC-A6C0-D847C9F1E750}"/>
          </ac:spMkLst>
        </pc:spChg>
        <pc:spChg chg="add mod">
          <ac:chgData name="Site Hu" userId="4902f8fd5944b545" providerId="LiveId" clId="{6CB9EF4F-EAB0-490D-8ACC-71BBABE6D226}" dt="2018-05-14T08:19:38.388" v="266" actId="1076"/>
          <ac:spMkLst>
            <pc:docMk/>
            <pc:sldMk cId="0" sldId="259"/>
            <ac:spMk id="10" creationId="{C9A1777A-739F-4C5C-8ECE-614BFBB431F4}"/>
          </ac:spMkLst>
        </pc:spChg>
        <pc:spChg chg="mod">
          <ac:chgData name="Site Hu" userId="4902f8fd5944b545" providerId="LiveId" clId="{6CB9EF4F-EAB0-490D-8ACC-71BBABE6D226}" dt="2018-05-14T07:34:05.856" v="168" actId="20577"/>
          <ac:spMkLst>
            <pc:docMk/>
            <pc:sldMk cId="0" sldId="259"/>
            <ac:spMk id="117" creationId="{00000000-0000-0000-0000-000000000000}"/>
          </ac:spMkLst>
        </pc:spChg>
        <pc:spChg chg="mod">
          <ac:chgData name="Site Hu" userId="4902f8fd5944b545" providerId="LiveId" clId="{6CB9EF4F-EAB0-490D-8ACC-71BBABE6D226}" dt="2018-05-14T08:18:48.806" v="253"/>
          <ac:spMkLst>
            <pc:docMk/>
            <pc:sldMk cId="0" sldId="259"/>
            <ac:spMk id="118" creationId="{00000000-0000-0000-0000-000000000000}"/>
          </ac:spMkLst>
        </pc:spChg>
        <pc:picChg chg="add mod">
          <ac:chgData name="Site Hu" userId="4902f8fd5944b545" providerId="LiveId" clId="{6CB9EF4F-EAB0-490D-8ACC-71BBABE6D226}" dt="2018-05-14T08:19:30.881" v="264" actId="1076"/>
          <ac:picMkLst>
            <pc:docMk/>
            <pc:sldMk cId="0" sldId="259"/>
            <ac:picMk id="2" creationId="{E16E6428-4BC2-4E63-9B6B-55A8DE144A38}"/>
          </ac:picMkLst>
        </pc:picChg>
        <pc:picChg chg="add del mod">
          <ac:chgData name="Site Hu" userId="4902f8fd5944b545" providerId="LiveId" clId="{6CB9EF4F-EAB0-490D-8ACC-71BBABE6D226}" dt="2018-05-14T08:19:27.325" v="263" actId="14100"/>
          <ac:picMkLst>
            <pc:docMk/>
            <pc:sldMk cId="0" sldId="259"/>
            <ac:picMk id="5" creationId="{731216F4-51F2-4CC6-8562-0938383E6DBE}"/>
          </ac:picMkLst>
        </pc:picChg>
        <pc:picChg chg="add del mod">
          <ac:chgData name="Site Hu" userId="4902f8fd5944b545" providerId="LiveId" clId="{6CB9EF4F-EAB0-490D-8ACC-71BBABE6D226}" dt="2018-05-14T08:02:04.381" v="251"/>
          <ac:picMkLst>
            <pc:docMk/>
            <pc:sldMk cId="0" sldId="259"/>
            <ac:picMk id="8" creationId="{6931EA15-0F3A-4325-B8BD-1EE9A5540830}"/>
          </ac:picMkLst>
        </pc:picChg>
      </pc:sldChg>
      <pc:sldChg chg="modSp add del">
        <pc:chgData name="Site Hu" userId="4902f8fd5944b545" providerId="LiveId" clId="{6CB9EF4F-EAB0-490D-8ACC-71BBABE6D226}" dt="2018-05-14T08:25:31.259" v="268" actId="2696"/>
        <pc:sldMkLst>
          <pc:docMk/>
          <pc:sldMk cId="723301146" sldId="271"/>
        </pc:sldMkLst>
        <pc:spChg chg="mod">
          <ac:chgData name="Site Hu" userId="4902f8fd5944b545" providerId="LiveId" clId="{6CB9EF4F-EAB0-490D-8ACC-71BBABE6D226}" dt="2018-05-14T07:41:33.497" v="233"/>
          <ac:spMkLst>
            <pc:docMk/>
            <pc:sldMk cId="723301146" sldId="271"/>
            <ac:spMk id="117" creationId="{00000000-0000-0000-0000-000000000000}"/>
          </ac:spMkLst>
        </pc:spChg>
        <pc:spChg chg="mod">
          <ac:chgData name="Site Hu" userId="4902f8fd5944b545" providerId="LiveId" clId="{6CB9EF4F-EAB0-490D-8ACC-71BBABE6D226}" dt="2018-05-14T07:39:54.511" v="229" actId="20577"/>
          <ac:spMkLst>
            <pc:docMk/>
            <pc:sldMk cId="723301146" sldId="271"/>
            <ac:spMk id="118" creationId="{00000000-0000-0000-0000-000000000000}"/>
          </ac:spMkLst>
        </pc:spChg>
      </pc:sldChg>
      <pc:sldChg chg="add del">
        <pc:chgData name="Site Hu" userId="4902f8fd5944b545" providerId="LiveId" clId="{6CB9EF4F-EAB0-490D-8ACC-71BBABE6D226}" dt="2018-05-14T07:12:51.590" v="1"/>
        <pc:sldMkLst>
          <pc:docMk/>
          <pc:sldMk cId="1666081515" sldId="271"/>
        </pc:sldMkLst>
      </pc:sldChg>
      <pc:sldChg chg="add del">
        <pc:chgData name="Site Hu" userId="4902f8fd5944b545" providerId="LiveId" clId="{6CB9EF4F-EAB0-490D-8ACC-71BBABE6D226}" dt="2018-05-14T07:12:56.396" v="3"/>
        <pc:sldMkLst>
          <pc:docMk/>
          <pc:sldMk cId="4113629266" sldId="271"/>
        </pc:sldMkLst>
      </pc:sldChg>
      <pc:sldChg chg="addSp delSp modSp add">
        <pc:chgData name="Site Hu" userId="4902f8fd5944b545" providerId="LiveId" clId="{6CB9EF4F-EAB0-490D-8ACC-71BBABE6D226}" dt="2018-05-14T08:32:19.284" v="367" actId="1076"/>
        <pc:sldMkLst>
          <pc:docMk/>
          <pc:sldMk cId="1289568251" sldId="272"/>
        </pc:sldMkLst>
        <pc:spChg chg="mod">
          <ac:chgData name="Site Hu" userId="4902f8fd5944b545" providerId="LiveId" clId="{6CB9EF4F-EAB0-490D-8ACC-71BBABE6D226}" dt="2018-05-14T08:27:37.482" v="329"/>
          <ac:spMkLst>
            <pc:docMk/>
            <pc:sldMk cId="1289568251" sldId="272"/>
            <ac:spMk id="3" creationId="{BBA2A187-558A-4DA3-AC67-963CBCBC6052}"/>
          </ac:spMkLst>
        </pc:spChg>
        <pc:spChg chg="mod">
          <ac:chgData name="Site Hu" userId="4902f8fd5944b545" providerId="LiveId" clId="{6CB9EF4F-EAB0-490D-8ACC-71BBABE6D226}" dt="2018-05-14T08:32:19.284" v="367" actId="1076"/>
          <ac:spMkLst>
            <pc:docMk/>
            <pc:sldMk cId="1289568251" sldId="272"/>
            <ac:spMk id="6" creationId="{22751B53-12FA-44CC-A6C0-D847C9F1E750}"/>
          </ac:spMkLst>
        </pc:spChg>
        <pc:spChg chg="del">
          <ac:chgData name="Site Hu" userId="4902f8fd5944b545" providerId="LiveId" clId="{6CB9EF4F-EAB0-490D-8ACC-71BBABE6D226}" dt="2018-05-14T08:31:29.848" v="347" actId="478"/>
          <ac:spMkLst>
            <pc:docMk/>
            <pc:sldMk cId="1289568251" sldId="272"/>
            <ac:spMk id="10" creationId="{C9A1777A-739F-4C5C-8ECE-614BFBB431F4}"/>
          </ac:spMkLst>
        </pc:spChg>
        <pc:spChg chg="mod">
          <ac:chgData name="Site Hu" userId="4902f8fd5944b545" providerId="LiveId" clId="{6CB9EF4F-EAB0-490D-8ACC-71BBABE6D226}" dt="2018-05-14T08:25:40.221" v="279"/>
          <ac:spMkLst>
            <pc:docMk/>
            <pc:sldMk cId="1289568251" sldId="272"/>
            <ac:spMk id="117" creationId="{00000000-0000-0000-0000-000000000000}"/>
          </ac:spMkLst>
        </pc:spChg>
        <pc:spChg chg="mod">
          <ac:chgData name="Site Hu" userId="4902f8fd5944b545" providerId="LiveId" clId="{6CB9EF4F-EAB0-490D-8ACC-71BBABE6D226}" dt="2018-05-14T08:27:50.608" v="343" actId="20577"/>
          <ac:spMkLst>
            <pc:docMk/>
            <pc:sldMk cId="1289568251" sldId="272"/>
            <ac:spMk id="118" creationId="{00000000-0000-0000-0000-000000000000}"/>
          </ac:spMkLst>
        </pc:spChg>
        <pc:picChg chg="add del">
          <ac:chgData name="Site Hu" userId="4902f8fd5944b545" providerId="LiveId" clId="{6CB9EF4F-EAB0-490D-8ACC-71BBABE6D226}" dt="2018-05-14T08:26:53.468" v="316" actId="478"/>
          <ac:picMkLst>
            <pc:docMk/>
            <pc:sldMk cId="1289568251" sldId="272"/>
            <ac:picMk id="2" creationId="{E16E6428-4BC2-4E63-9B6B-55A8DE144A38}"/>
          </ac:picMkLst>
        </pc:picChg>
        <pc:picChg chg="add del">
          <ac:chgData name="Site Hu" userId="4902f8fd5944b545" providerId="LiveId" clId="{6CB9EF4F-EAB0-490D-8ACC-71BBABE6D226}" dt="2018-05-14T08:26:53.893" v="317" actId="478"/>
          <ac:picMkLst>
            <pc:docMk/>
            <pc:sldMk cId="1289568251" sldId="272"/>
            <ac:picMk id="5" creationId="{731216F4-51F2-4CC6-8562-0938383E6DBE}"/>
          </ac:picMkLst>
        </pc:picChg>
        <pc:picChg chg="add mod">
          <ac:chgData name="Site Hu" userId="4902f8fd5944b545" providerId="LiveId" clId="{6CB9EF4F-EAB0-490D-8ACC-71BBABE6D226}" dt="2018-05-14T08:31:35.581" v="349" actId="1076"/>
          <ac:picMkLst>
            <pc:docMk/>
            <pc:sldMk cId="1289568251" sldId="272"/>
            <ac:picMk id="11" creationId="{2120EA2E-A7A4-4142-B414-6018AD418748}"/>
          </ac:picMkLst>
        </pc:picChg>
      </pc:sldChg>
      <pc:sldChg chg="addSp delSp modSp add">
        <pc:chgData name="Site Hu" userId="4902f8fd5944b545" providerId="LiveId" clId="{6CB9EF4F-EAB0-490D-8ACC-71BBABE6D226}" dt="2018-05-14T08:38:46.430" v="543" actId="1076"/>
        <pc:sldMkLst>
          <pc:docMk/>
          <pc:sldMk cId="1471170307" sldId="273"/>
        </pc:sldMkLst>
        <pc:spChg chg="del">
          <ac:chgData name="Site Hu" userId="4902f8fd5944b545" providerId="LiveId" clId="{6CB9EF4F-EAB0-490D-8ACC-71BBABE6D226}" dt="2018-05-14T08:34:13.422" v="414" actId="478"/>
          <ac:spMkLst>
            <pc:docMk/>
            <pc:sldMk cId="1471170307" sldId="273"/>
            <ac:spMk id="3" creationId="{BBA2A187-558A-4DA3-AC67-963CBCBC6052}"/>
          </ac:spMkLst>
        </pc:spChg>
        <pc:spChg chg="mod">
          <ac:chgData name="Site Hu" userId="4902f8fd5944b545" providerId="LiveId" clId="{6CB9EF4F-EAB0-490D-8ACC-71BBABE6D226}" dt="2018-05-14T08:38:46.430" v="543" actId="1076"/>
          <ac:spMkLst>
            <pc:docMk/>
            <pc:sldMk cId="1471170307" sldId="273"/>
            <ac:spMk id="6" creationId="{22751B53-12FA-44CC-A6C0-D847C9F1E750}"/>
          </ac:spMkLst>
        </pc:spChg>
        <pc:spChg chg="del">
          <ac:chgData name="Site Hu" userId="4902f8fd5944b545" providerId="LiveId" clId="{6CB9EF4F-EAB0-490D-8ACC-71BBABE6D226}" dt="2018-05-14T08:34:54.437" v="419" actId="478"/>
          <ac:spMkLst>
            <pc:docMk/>
            <pc:sldMk cId="1471170307" sldId="273"/>
            <ac:spMk id="10" creationId="{C9A1777A-739F-4C5C-8ECE-614BFBB431F4}"/>
          </ac:spMkLst>
        </pc:spChg>
        <pc:spChg chg="add mod">
          <ac:chgData name="Site Hu" userId="4902f8fd5944b545" providerId="LiveId" clId="{6CB9EF4F-EAB0-490D-8ACC-71BBABE6D226}" dt="2018-05-14T08:38:43.439" v="542" actId="1076"/>
          <ac:spMkLst>
            <pc:docMk/>
            <pc:sldMk cId="1471170307" sldId="273"/>
            <ac:spMk id="13" creationId="{FED8289F-30A1-4120-9821-6201AB016EA6}"/>
          </ac:spMkLst>
        </pc:spChg>
        <pc:spChg chg="mod">
          <ac:chgData name="Site Hu" userId="4902f8fd5944b545" providerId="LiveId" clId="{6CB9EF4F-EAB0-490D-8ACC-71BBABE6D226}" dt="2018-05-14T08:34:09.333" v="413"/>
          <ac:spMkLst>
            <pc:docMk/>
            <pc:sldMk cId="1471170307" sldId="273"/>
            <ac:spMk id="117" creationId="{00000000-0000-0000-0000-000000000000}"/>
          </ac:spMkLst>
        </pc:spChg>
        <pc:spChg chg="mod">
          <ac:chgData name="Site Hu" userId="4902f8fd5944b545" providerId="LiveId" clId="{6CB9EF4F-EAB0-490D-8ACC-71BBABE6D226}" dt="2018-05-14T08:37:23.138" v="518" actId="20577"/>
          <ac:spMkLst>
            <pc:docMk/>
            <pc:sldMk cId="1471170307" sldId="273"/>
            <ac:spMk id="118" creationId="{00000000-0000-0000-0000-000000000000}"/>
          </ac:spMkLst>
        </pc:spChg>
        <pc:picChg chg="del">
          <ac:chgData name="Site Hu" userId="4902f8fd5944b545" providerId="LiveId" clId="{6CB9EF4F-EAB0-490D-8ACC-71BBABE6D226}" dt="2018-05-14T08:33:07.669" v="369" actId="478"/>
          <ac:picMkLst>
            <pc:docMk/>
            <pc:sldMk cId="1471170307" sldId="273"/>
            <ac:picMk id="2" creationId="{E16E6428-4BC2-4E63-9B6B-55A8DE144A38}"/>
          </ac:picMkLst>
        </pc:picChg>
        <pc:picChg chg="add mod">
          <ac:chgData name="Site Hu" userId="4902f8fd5944b545" providerId="LiveId" clId="{6CB9EF4F-EAB0-490D-8ACC-71BBABE6D226}" dt="2018-05-14T08:37:29.691" v="520" actId="14100"/>
          <ac:picMkLst>
            <pc:docMk/>
            <pc:sldMk cId="1471170307" sldId="273"/>
            <ac:picMk id="4" creationId="{76C59F84-1311-4CDA-B550-DA341B66DDB9}"/>
          </ac:picMkLst>
        </pc:picChg>
        <pc:picChg chg="del">
          <ac:chgData name="Site Hu" userId="4902f8fd5944b545" providerId="LiveId" clId="{6CB9EF4F-EAB0-490D-8ACC-71BBABE6D226}" dt="2018-05-14T08:34:40.872" v="415" actId="478"/>
          <ac:picMkLst>
            <pc:docMk/>
            <pc:sldMk cId="1471170307" sldId="273"/>
            <ac:picMk id="5" creationId="{731216F4-51F2-4CC6-8562-0938383E6DBE}"/>
          </ac:picMkLst>
        </pc:picChg>
        <pc:picChg chg="add mod">
          <ac:chgData name="Site Hu" userId="4902f8fd5944b545" providerId="LiveId" clId="{6CB9EF4F-EAB0-490D-8ACC-71BBABE6D226}" dt="2018-05-14T08:37:36.421" v="523" actId="1076"/>
          <ac:picMkLst>
            <pc:docMk/>
            <pc:sldMk cId="1471170307" sldId="273"/>
            <ac:picMk id="7" creationId="{08795491-68D1-4FAC-9659-774F9D6C0EC2}"/>
          </ac:picMkLst>
        </pc:picChg>
        <pc:picChg chg="add mod">
          <ac:chgData name="Site Hu" userId="4902f8fd5944b545" providerId="LiveId" clId="{6CB9EF4F-EAB0-490D-8ACC-71BBABE6D226}" dt="2018-05-14T08:37:58.043" v="530" actId="1076"/>
          <ac:picMkLst>
            <pc:docMk/>
            <pc:sldMk cId="1471170307" sldId="273"/>
            <ac:picMk id="8" creationId="{71F56574-D2C1-4A5F-91E9-ED8FBB5AEEE6}"/>
          </ac:picMkLst>
        </pc:picChg>
        <pc:picChg chg="add del mod">
          <ac:chgData name="Site Hu" userId="4902f8fd5944b545" providerId="LiveId" clId="{6CB9EF4F-EAB0-490D-8ACC-71BBABE6D226}" dt="2018-05-14T08:35:56.917" v="443"/>
          <ac:picMkLst>
            <pc:docMk/>
            <pc:sldMk cId="1471170307" sldId="273"/>
            <ac:picMk id="9" creationId="{490AAFA1-2A1C-469C-B338-F0A013BC7D53}"/>
          </ac:picMkLst>
        </pc:picChg>
        <pc:picChg chg="add mod">
          <ac:chgData name="Site Hu" userId="4902f8fd5944b545" providerId="LiveId" clId="{6CB9EF4F-EAB0-490D-8ACC-71BBABE6D226}" dt="2018-05-14T08:38:33.390" v="539" actId="1076"/>
          <ac:picMkLst>
            <pc:docMk/>
            <pc:sldMk cId="1471170307" sldId="273"/>
            <ac:picMk id="11" creationId="{1A8A9C61-104C-4BF0-A542-14D3DFD00398}"/>
          </ac:picMkLst>
        </pc:picChg>
        <pc:picChg chg="add mod">
          <ac:chgData name="Site Hu" userId="4902f8fd5944b545" providerId="LiveId" clId="{6CB9EF4F-EAB0-490D-8ACC-71BBABE6D226}" dt="2018-05-14T08:38:24.548" v="535" actId="14100"/>
          <ac:picMkLst>
            <pc:docMk/>
            <pc:sldMk cId="1471170307" sldId="273"/>
            <ac:picMk id="12" creationId="{E13F7206-B62D-4680-8C0B-80D367AF8634}"/>
          </ac:picMkLst>
        </pc:picChg>
      </pc:sldChg>
      <pc:sldChg chg="addSp delSp modSp add">
        <pc:chgData name="Site Hu" userId="4902f8fd5944b545" providerId="LiveId" clId="{6CB9EF4F-EAB0-490D-8ACC-71BBABE6D226}" dt="2018-05-14T08:52:03.223" v="718"/>
        <pc:sldMkLst>
          <pc:docMk/>
          <pc:sldMk cId="3320072492" sldId="274"/>
        </pc:sldMkLst>
        <pc:spChg chg="mod">
          <ac:chgData name="Site Hu" userId="4902f8fd5944b545" providerId="LiveId" clId="{6CB9EF4F-EAB0-490D-8ACC-71BBABE6D226}" dt="2018-05-14T08:51:09.461" v="705" actId="20577"/>
          <ac:spMkLst>
            <pc:docMk/>
            <pc:sldMk cId="3320072492" sldId="274"/>
            <ac:spMk id="6" creationId="{22751B53-12FA-44CC-A6C0-D847C9F1E750}"/>
          </ac:spMkLst>
        </pc:spChg>
        <pc:spChg chg="del">
          <ac:chgData name="Site Hu" userId="4902f8fd5944b545" providerId="LiveId" clId="{6CB9EF4F-EAB0-490D-8ACC-71BBABE6D226}" dt="2018-05-14T08:50:08.739" v="674" actId="478"/>
          <ac:spMkLst>
            <pc:docMk/>
            <pc:sldMk cId="3320072492" sldId="274"/>
            <ac:spMk id="13" creationId="{FED8289F-30A1-4120-9821-6201AB016EA6}"/>
          </ac:spMkLst>
        </pc:spChg>
        <pc:spChg chg="mod">
          <ac:chgData name="Site Hu" userId="4902f8fd5944b545" providerId="LiveId" clId="{6CB9EF4F-EAB0-490D-8ACC-71BBABE6D226}" dt="2018-05-14T08:48:41.051" v="663" actId="108"/>
          <ac:spMkLst>
            <pc:docMk/>
            <pc:sldMk cId="3320072492" sldId="274"/>
            <ac:spMk id="118" creationId="{00000000-0000-0000-0000-000000000000}"/>
          </ac:spMkLst>
        </pc:spChg>
        <pc:picChg chg="add mod">
          <ac:chgData name="Site Hu" userId="4902f8fd5944b545" providerId="LiveId" clId="{6CB9EF4F-EAB0-490D-8ACC-71BBABE6D226}" dt="2018-05-14T08:50:31.302" v="683" actId="1076"/>
          <ac:picMkLst>
            <pc:docMk/>
            <pc:sldMk cId="3320072492" sldId="274"/>
            <ac:picMk id="2" creationId="{1255C47B-98C6-4A28-814E-4C41409966EC}"/>
          </ac:picMkLst>
        </pc:picChg>
        <pc:picChg chg="add mod">
          <ac:chgData name="Site Hu" userId="4902f8fd5944b545" providerId="LiveId" clId="{6CB9EF4F-EAB0-490D-8ACC-71BBABE6D226}" dt="2018-05-14T08:51:46.988" v="716" actId="1038"/>
          <ac:picMkLst>
            <pc:docMk/>
            <pc:sldMk cId="3320072492" sldId="274"/>
            <ac:picMk id="3" creationId="{9C6C4555-A293-445C-8BB3-63F2925A0EE9}"/>
          </ac:picMkLst>
        </pc:picChg>
        <pc:picChg chg="del">
          <ac:chgData name="Site Hu" userId="4902f8fd5944b545" providerId="LiveId" clId="{6CB9EF4F-EAB0-490D-8ACC-71BBABE6D226}" dt="2018-05-14T08:44:03.803" v="550" actId="478"/>
          <ac:picMkLst>
            <pc:docMk/>
            <pc:sldMk cId="3320072492" sldId="274"/>
            <ac:picMk id="4" creationId="{76C59F84-1311-4CDA-B550-DA341B66DDB9}"/>
          </ac:picMkLst>
        </pc:picChg>
        <pc:picChg chg="add mod">
          <ac:chgData name="Site Hu" userId="4902f8fd5944b545" providerId="LiveId" clId="{6CB9EF4F-EAB0-490D-8ACC-71BBABE6D226}" dt="2018-05-14T08:50:43.063" v="687" actId="14100"/>
          <ac:picMkLst>
            <pc:docMk/>
            <pc:sldMk cId="3320072492" sldId="274"/>
            <ac:picMk id="5" creationId="{0D09D706-98C7-4B8C-865E-3337B4B17C2F}"/>
          </ac:picMkLst>
        </pc:picChg>
        <pc:picChg chg="del">
          <ac:chgData name="Site Hu" userId="4902f8fd5944b545" providerId="LiveId" clId="{6CB9EF4F-EAB0-490D-8ACC-71BBABE6D226}" dt="2018-05-14T08:44:04.614" v="551" actId="478"/>
          <ac:picMkLst>
            <pc:docMk/>
            <pc:sldMk cId="3320072492" sldId="274"/>
            <ac:picMk id="7" creationId="{08795491-68D1-4FAC-9659-774F9D6C0EC2}"/>
          </ac:picMkLst>
        </pc:picChg>
        <pc:picChg chg="del">
          <ac:chgData name="Site Hu" userId="4902f8fd5944b545" providerId="LiveId" clId="{6CB9EF4F-EAB0-490D-8ACC-71BBABE6D226}" dt="2018-05-14T08:44:06.198" v="554" actId="478"/>
          <ac:picMkLst>
            <pc:docMk/>
            <pc:sldMk cId="3320072492" sldId="274"/>
            <ac:picMk id="8" creationId="{71F56574-D2C1-4A5F-91E9-ED8FBB5AEEE6}"/>
          </ac:picMkLst>
        </pc:picChg>
        <pc:picChg chg="add mod">
          <ac:chgData name="Site Hu" userId="4902f8fd5944b545" providerId="LiveId" clId="{6CB9EF4F-EAB0-490D-8ACC-71BBABE6D226}" dt="2018-05-14T08:51:39.228" v="709" actId="14100"/>
          <ac:picMkLst>
            <pc:docMk/>
            <pc:sldMk cId="3320072492" sldId="274"/>
            <ac:picMk id="9" creationId="{3A39A2C6-3161-430A-84C4-C13608CD3EC6}"/>
          </ac:picMkLst>
        </pc:picChg>
        <pc:picChg chg="add del">
          <ac:chgData name="Site Hu" userId="4902f8fd5944b545" providerId="LiveId" clId="{6CB9EF4F-EAB0-490D-8ACC-71BBABE6D226}" dt="2018-05-14T08:52:03.223" v="718"/>
          <ac:picMkLst>
            <pc:docMk/>
            <pc:sldMk cId="3320072492" sldId="274"/>
            <ac:picMk id="10" creationId="{A6A0A9C5-875C-45E9-90A5-A48D66A4C03A}"/>
          </ac:picMkLst>
        </pc:picChg>
        <pc:picChg chg="del">
          <ac:chgData name="Site Hu" userId="4902f8fd5944b545" providerId="LiveId" clId="{6CB9EF4F-EAB0-490D-8ACC-71BBABE6D226}" dt="2018-05-14T08:44:05.706" v="553" actId="478"/>
          <ac:picMkLst>
            <pc:docMk/>
            <pc:sldMk cId="3320072492" sldId="274"/>
            <ac:picMk id="11" creationId="{1A8A9C61-104C-4BF0-A542-14D3DFD00398}"/>
          </ac:picMkLst>
        </pc:picChg>
        <pc:picChg chg="del">
          <ac:chgData name="Site Hu" userId="4902f8fd5944b545" providerId="LiveId" clId="{6CB9EF4F-EAB0-490D-8ACC-71BBABE6D226}" dt="2018-05-14T08:44:05.134" v="552" actId="478"/>
          <ac:picMkLst>
            <pc:docMk/>
            <pc:sldMk cId="3320072492" sldId="274"/>
            <ac:picMk id="12" creationId="{E13F7206-B62D-4680-8C0B-80D367AF8634}"/>
          </ac:picMkLst>
        </pc:picChg>
      </pc:sldChg>
      <pc:sldChg chg="addSp delSp modSp add">
        <pc:chgData name="Site Hu" userId="4902f8fd5944b545" providerId="LiveId" clId="{6CB9EF4F-EAB0-490D-8ACC-71BBABE6D226}" dt="2018-05-14T08:58:52.939" v="909"/>
        <pc:sldMkLst>
          <pc:docMk/>
          <pc:sldMk cId="3026496752" sldId="275"/>
        </pc:sldMkLst>
        <pc:spChg chg="del">
          <ac:chgData name="Site Hu" userId="4902f8fd5944b545" providerId="LiveId" clId="{6CB9EF4F-EAB0-490D-8ACC-71BBABE6D226}" dt="2018-05-14T08:57:48.919" v="901" actId="478"/>
          <ac:spMkLst>
            <pc:docMk/>
            <pc:sldMk cId="3026496752" sldId="275"/>
            <ac:spMk id="6" creationId="{22751B53-12FA-44CC-A6C0-D847C9F1E750}"/>
          </ac:spMkLst>
        </pc:spChg>
        <pc:spChg chg="mod">
          <ac:chgData name="Site Hu" userId="4902f8fd5944b545" providerId="LiveId" clId="{6CB9EF4F-EAB0-490D-8ACC-71BBABE6D226}" dt="2018-05-14T08:57:31.036" v="894" actId="20577"/>
          <ac:spMkLst>
            <pc:docMk/>
            <pc:sldMk cId="3026496752" sldId="275"/>
            <ac:spMk id="118" creationId="{00000000-0000-0000-0000-000000000000}"/>
          </ac:spMkLst>
        </pc:spChg>
        <pc:picChg chg="del">
          <ac:chgData name="Site Hu" userId="4902f8fd5944b545" providerId="LiveId" clId="{6CB9EF4F-EAB0-490D-8ACC-71BBABE6D226}" dt="2018-05-14T08:53:06.675" v="725" actId="478"/>
          <ac:picMkLst>
            <pc:docMk/>
            <pc:sldMk cId="3026496752" sldId="275"/>
            <ac:picMk id="2" creationId="{1255C47B-98C6-4A28-814E-4C41409966EC}"/>
          </ac:picMkLst>
        </pc:picChg>
        <pc:picChg chg="del">
          <ac:chgData name="Site Hu" userId="4902f8fd5944b545" providerId="LiveId" clId="{6CB9EF4F-EAB0-490D-8ACC-71BBABE6D226}" dt="2018-05-14T08:53:07.292" v="726" actId="478"/>
          <ac:picMkLst>
            <pc:docMk/>
            <pc:sldMk cId="3026496752" sldId="275"/>
            <ac:picMk id="3" creationId="{9C6C4555-A293-445C-8BB3-63F2925A0EE9}"/>
          </ac:picMkLst>
        </pc:picChg>
        <pc:picChg chg="add del mod">
          <ac:chgData name="Site Hu" userId="4902f8fd5944b545" providerId="LiveId" clId="{6CB9EF4F-EAB0-490D-8ACC-71BBABE6D226}" dt="2018-05-14T08:53:52.837" v="738" actId="478"/>
          <ac:picMkLst>
            <pc:docMk/>
            <pc:sldMk cId="3026496752" sldId="275"/>
            <ac:picMk id="4" creationId="{9E56B147-A193-4E16-8777-CFBD0F941ACB}"/>
          </ac:picMkLst>
        </pc:picChg>
        <pc:picChg chg="del">
          <ac:chgData name="Site Hu" userId="4902f8fd5944b545" providerId="LiveId" clId="{6CB9EF4F-EAB0-490D-8ACC-71BBABE6D226}" dt="2018-05-14T08:53:07.830" v="727" actId="478"/>
          <ac:picMkLst>
            <pc:docMk/>
            <pc:sldMk cId="3026496752" sldId="275"/>
            <ac:picMk id="5" creationId="{0D09D706-98C7-4B8C-865E-3337B4B17C2F}"/>
          </ac:picMkLst>
        </pc:picChg>
        <pc:picChg chg="add mod ord">
          <ac:chgData name="Site Hu" userId="4902f8fd5944b545" providerId="LiveId" clId="{6CB9EF4F-EAB0-490D-8ACC-71BBABE6D226}" dt="2018-05-14T08:55:29.266" v="817" actId="1076"/>
          <ac:picMkLst>
            <pc:docMk/>
            <pc:sldMk cId="3026496752" sldId="275"/>
            <ac:picMk id="7" creationId="{2240E4D1-9384-4B57-8331-509EC532C70C}"/>
          </ac:picMkLst>
        </pc:picChg>
        <pc:picChg chg="add mod">
          <ac:chgData name="Site Hu" userId="4902f8fd5944b545" providerId="LiveId" clId="{6CB9EF4F-EAB0-490D-8ACC-71BBABE6D226}" dt="2018-05-14T08:55:29.266" v="817" actId="1076"/>
          <ac:picMkLst>
            <pc:docMk/>
            <pc:sldMk cId="3026496752" sldId="275"/>
            <ac:picMk id="8" creationId="{40B40282-0716-4FB2-B1DC-4712DD4E26A0}"/>
          </ac:picMkLst>
        </pc:picChg>
        <pc:picChg chg="del">
          <ac:chgData name="Site Hu" userId="4902f8fd5944b545" providerId="LiveId" clId="{6CB9EF4F-EAB0-490D-8ACC-71BBABE6D226}" dt="2018-05-14T08:53:08.286" v="728" actId="478"/>
          <ac:picMkLst>
            <pc:docMk/>
            <pc:sldMk cId="3026496752" sldId="275"/>
            <ac:picMk id="9" creationId="{3A39A2C6-3161-430A-84C4-C13608CD3EC6}"/>
          </ac:picMkLst>
        </pc:picChg>
        <pc:picChg chg="add mod">
          <ac:chgData name="Site Hu" userId="4902f8fd5944b545" providerId="LiveId" clId="{6CB9EF4F-EAB0-490D-8ACC-71BBABE6D226}" dt="2018-05-14T08:58:51.115" v="908" actId="14100"/>
          <ac:picMkLst>
            <pc:docMk/>
            <pc:sldMk cId="3026496752" sldId="275"/>
            <ac:picMk id="10" creationId="{EE821222-008D-408D-A86B-0C7110D7A785}"/>
          </ac:picMkLst>
        </pc:picChg>
        <pc:picChg chg="add del mod">
          <ac:chgData name="Site Hu" userId="4902f8fd5944b545" providerId="LiveId" clId="{6CB9EF4F-EAB0-490D-8ACC-71BBABE6D226}" dt="2018-05-14T08:58:19.505" v="904"/>
          <ac:picMkLst>
            <pc:docMk/>
            <pc:sldMk cId="3026496752" sldId="275"/>
            <ac:picMk id="11" creationId="{4A772EA5-3D6C-4349-9FD5-2761F1C4BFEA}"/>
          </ac:picMkLst>
        </pc:picChg>
        <pc:picChg chg="add del mod">
          <ac:chgData name="Site Hu" userId="4902f8fd5944b545" providerId="LiveId" clId="{6CB9EF4F-EAB0-490D-8ACC-71BBABE6D226}" dt="2018-05-14T08:58:52.939" v="909"/>
          <ac:picMkLst>
            <pc:docMk/>
            <pc:sldMk cId="3026496752" sldId="275"/>
            <ac:picMk id="12" creationId="{4AE4912C-7690-4630-86EA-A8A73F619084}"/>
          </ac:picMkLst>
        </pc:picChg>
      </pc:sldChg>
      <pc:sldChg chg="addSp delSp modSp add">
        <pc:chgData name="Site Hu" userId="4902f8fd5944b545" providerId="LiveId" clId="{6CB9EF4F-EAB0-490D-8ACC-71BBABE6D226}" dt="2018-05-14T09:12:20.635" v="1184" actId="20577"/>
        <pc:sldMkLst>
          <pc:docMk/>
          <pc:sldMk cId="1629722375" sldId="276"/>
        </pc:sldMkLst>
        <pc:spChg chg="add mod">
          <ac:chgData name="Site Hu" userId="4902f8fd5944b545" providerId="LiveId" clId="{6CB9EF4F-EAB0-490D-8ACC-71BBABE6D226}" dt="2018-05-14T09:12:20.635" v="1184" actId="20577"/>
          <ac:spMkLst>
            <pc:docMk/>
            <pc:sldMk cId="1629722375" sldId="276"/>
            <ac:spMk id="12" creationId="{55E49175-875C-4A12-A434-FA712E832134}"/>
          </ac:spMkLst>
        </pc:spChg>
        <pc:spChg chg="mod">
          <ac:chgData name="Site Hu" userId="4902f8fd5944b545" providerId="LiveId" clId="{6CB9EF4F-EAB0-490D-8ACC-71BBABE6D226}" dt="2018-05-14T09:01:12.968" v="988" actId="5793"/>
          <ac:spMkLst>
            <pc:docMk/>
            <pc:sldMk cId="1629722375" sldId="276"/>
            <ac:spMk id="118" creationId="{00000000-0000-0000-0000-000000000000}"/>
          </ac:spMkLst>
        </pc:spChg>
        <pc:picChg chg="add del mod">
          <ac:chgData name="Site Hu" userId="4902f8fd5944b545" providerId="LiveId" clId="{6CB9EF4F-EAB0-490D-8ACC-71BBABE6D226}" dt="2018-05-14T09:01:18.748" v="991" actId="14100"/>
          <ac:picMkLst>
            <pc:docMk/>
            <pc:sldMk cId="1629722375" sldId="276"/>
            <ac:picMk id="2" creationId="{0B22CB76-8862-4C0C-80D6-B2B232F4A661}"/>
          </ac:picMkLst>
        </pc:picChg>
        <pc:picChg chg="add mod">
          <ac:chgData name="Site Hu" userId="4902f8fd5944b545" providerId="LiveId" clId="{6CB9EF4F-EAB0-490D-8ACC-71BBABE6D226}" dt="2018-05-14T09:01:19.971" v="992" actId="1076"/>
          <ac:picMkLst>
            <pc:docMk/>
            <pc:sldMk cId="1629722375" sldId="276"/>
            <ac:picMk id="3" creationId="{294249F5-1767-44A3-9147-BA02C809DF60}"/>
          </ac:picMkLst>
        </pc:picChg>
        <pc:picChg chg="add mod">
          <ac:chgData name="Site Hu" userId="4902f8fd5944b545" providerId="LiveId" clId="{6CB9EF4F-EAB0-490D-8ACC-71BBABE6D226}" dt="2018-05-14T09:02:47.412" v="998" actId="14100"/>
          <ac:picMkLst>
            <pc:docMk/>
            <pc:sldMk cId="1629722375" sldId="276"/>
            <ac:picMk id="5" creationId="{CC232273-FB8A-45E1-8CF5-B44DE7BDC62C}"/>
          </ac:picMkLst>
        </pc:picChg>
        <pc:picChg chg="del">
          <ac:chgData name="Site Hu" userId="4902f8fd5944b545" providerId="LiveId" clId="{6CB9EF4F-EAB0-490D-8ACC-71BBABE6D226}" dt="2018-05-14T08:59:30.174" v="921" actId="478"/>
          <ac:picMkLst>
            <pc:docMk/>
            <pc:sldMk cId="1629722375" sldId="276"/>
            <ac:picMk id="7" creationId="{2240E4D1-9384-4B57-8331-509EC532C70C}"/>
          </ac:picMkLst>
        </pc:picChg>
        <pc:picChg chg="del">
          <ac:chgData name="Site Hu" userId="4902f8fd5944b545" providerId="LiveId" clId="{6CB9EF4F-EAB0-490D-8ACC-71BBABE6D226}" dt="2018-05-14T08:59:28.296" v="920" actId="478"/>
          <ac:picMkLst>
            <pc:docMk/>
            <pc:sldMk cId="1629722375" sldId="276"/>
            <ac:picMk id="8" creationId="{40B40282-0716-4FB2-B1DC-4712DD4E26A0}"/>
          </ac:picMkLst>
        </pc:picChg>
        <pc:picChg chg="del mod">
          <ac:chgData name="Site Hu" userId="4902f8fd5944b545" providerId="LiveId" clId="{6CB9EF4F-EAB0-490D-8ACC-71BBABE6D226}" dt="2018-05-14T09:00:39.042" v="977" actId="478"/>
          <ac:picMkLst>
            <pc:docMk/>
            <pc:sldMk cId="1629722375" sldId="276"/>
            <ac:picMk id="10" creationId="{EE821222-008D-408D-A86B-0C7110D7A785}"/>
          </ac:picMkLst>
        </pc:picChg>
      </pc:sldChg>
      <pc:sldChg chg="addSp delSp modSp add">
        <pc:chgData name="Site Hu" userId="4902f8fd5944b545" providerId="LiveId" clId="{6CB9EF4F-EAB0-490D-8ACC-71BBABE6D226}" dt="2018-05-14T09:20:53.061" v="1252" actId="1076"/>
        <pc:sldMkLst>
          <pc:docMk/>
          <pc:sldMk cId="3150583621" sldId="277"/>
        </pc:sldMkLst>
        <pc:spChg chg="mod">
          <ac:chgData name="Site Hu" userId="4902f8fd5944b545" providerId="LiveId" clId="{6CB9EF4F-EAB0-490D-8ACC-71BBABE6D226}" dt="2018-05-14T09:12:00.462" v="1179" actId="1076"/>
          <ac:spMkLst>
            <pc:docMk/>
            <pc:sldMk cId="3150583621" sldId="277"/>
            <ac:spMk id="6" creationId="{22751B53-12FA-44CC-A6C0-D847C9F1E750}"/>
          </ac:spMkLst>
        </pc:spChg>
        <pc:spChg chg="mod">
          <ac:chgData name="Site Hu" userId="4902f8fd5944b545" providerId="LiveId" clId="{6CB9EF4F-EAB0-490D-8ACC-71BBABE6D226}" dt="2018-05-14T09:11:08.207" v="1173" actId="20577"/>
          <ac:spMkLst>
            <pc:docMk/>
            <pc:sldMk cId="3150583621" sldId="277"/>
            <ac:spMk id="118" creationId="{00000000-0000-0000-0000-000000000000}"/>
          </ac:spMkLst>
        </pc:spChg>
        <pc:picChg chg="del">
          <ac:chgData name="Site Hu" userId="4902f8fd5944b545" providerId="LiveId" clId="{6CB9EF4F-EAB0-490D-8ACC-71BBABE6D226}" dt="2018-05-14T09:07:34.626" v="1092" actId="478"/>
          <ac:picMkLst>
            <pc:docMk/>
            <pc:sldMk cId="3150583621" sldId="277"/>
            <ac:picMk id="2" creationId="{1255C47B-98C6-4A28-814E-4C41409966EC}"/>
          </ac:picMkLst>
        </pc:picChg>
        <pc:picChg chg="del">
          <ac:chgData name="Site Hu" userId="4902f8fd5944b545" providerId="LiveId" clId="{6CB9EF4F-EAB0-490D-8ACC-71BBABE6D226}" dt="2018-05-14T09:07:36.455" v="1093" actId="478"/>
          <ac:picMkLst>
            <pc:docMk/>
            <pc:sldMk cId="3150583621" sldId="277"/>
            <ac:picMk id="3" creationId="{9C6C4555-A293-445C-8BB3-63F2925A0EE9}"/>
          </ac:picMkLst>
        </pc:picChg>
        <pc:picChg chg="add mod">
          <ac:chgData name="Site Hu" userId="4902f8fd5944b545" providerId="LiveId" clId="{6CB9EF4F-EAB0-490D-8ACC-71BBABE6D226}" dt="2018-05-14T09:11:19.097" v="1176" actId="1076"/>
          <ac:picMkLst>
            <pc:docMk/>
            <pc:sldMk cId="3150583621" sldId="277"/>
            <ac:picMk id="4" creationId="{D01C8C69-2ABB-4F84-A7FF-F220E494977F}"/>
          </ac:picMkLst>
        </pc:picChg>
        <pc:picChg chg="del">
          <ac:chgData name="Site Hu" userId="4902f8fd5944b545" providerId="LiveId" clId="{6CB9EF4F-EAB0-490D-8ACC-71BBABE6D226}" dt="2018-05-14T09:07:39.877" v="1095" actId="478"/>
          <ac:picMkLst>
            <pc:docMk/>
            <pc:sldMk cId="3150583621" sldId="277"/>
            <ac:picMk id="5" creationId="{0D09D706-98C7-4B8C-865E-3337B4B17C2F}"/>
          </ac:picMkLst>
        </pc:picChg>
        <pc:picChg chg="add mod">
          <ac:chgData name="Site Hu" userId="4902f8fd5944b545" providerId="LiveId" clId="{6CB9EF4F-EAB0-490D-8ACC-71BBABE6D226}" dt="2018-05-14T09:20:53.061" v="1252" actId="1076"/>
          <ac:picMkLst>
            <pc:docMk/>
            <pc:sldMk cId="3150583621" sldId="277"/>
            <ac:picMk id="7" creationId="{EF3B8BAD-0CE6-4E18-AEF2-E92D33179512}"/>
          </ac:picMkLst>
        </pc:picChg>
        <pc:picChg chg="del">
          <ac:chgData name="Site Hu" userId="4902f8fd5944b545" providerId="LiveId" clId="{6CB9EF4F-EAB0-490D-8ACC-71BBABE6D226}" dt="2018-05-14T09:07:38.165" v="1094" actId="478"/>
          <ac:picMkLst>
            <pc:docMk/>
            <pc:sldMk cId="3150583621" sldId="277"/>
            <ac:picMk id="9" creationId="{3A39A2C6-3161-430A-84C4-C13608CD3EC6}"/>
          </ac:picMkLst>
        </pc:picChg>
      </pc:sldChg>
      <pc:sldChg chg="addSp delSp modSp add">
        <pc:chgData name="Site Hu" userId="4902f8fd5944b545" providerId="LiveId" clId="{6CB9EF4F-EAB0-490D-8ACC-71BBABE6D226}" dt="2018-05-14T09:17:00.059" v="1251" actId="478"/>
        <pc:sldMkLst>
          <pc:docMk/>
          <pc:sldMk cId="613891793" sldId="278"/>
        </pc:sldMkLst>
        <pc:spChg chg="mod">
          <ac:chgData name="Site Hu" userId="4902f8fd5944b545" providerId="LiveId" clId="{6CB9EF4F-EAB0-490D-8ACC-71BBABE6D226}" dt="2018-05-14T09:15:34.175" v="1217" actId="1076"/>
          <ac:spMkLst>
            <pc:docMk/>
            <pc:sldMk cId="613891793" sldId="278"/>
            <ac:spMk id="12" creationId="{55E49175-875C-4A12-A434-FA712E832134}"/>
          </ac:spMkLst>
        </pc:spChg>
        <pc:spChg chg="mod">
          <ac:chgData name="Site Hu" userId="4902f8fd5944b545" providerId="LiveId" clId="{6CB9EF4F-EAB0-490D-8ACC-71BBABE6D226}" dt="2018-05-14T09:13:45.887" v="1193" actId="20577"/>
          <ac:spMkLst>
            <pc:docMk/>
            <pc:sldMk cId="613891793" sldId="278"/>
            <ac:spMk id="117" creationId="{00000000-0000-0000-0000-000000000000}"/>
          </ac:spMkLst>
        </pc:spChg>
        <pc:spChg chg="mod">
          <ac:chgData name="Site Hu" userId="4902f8fd5944b545" providerId="LiveId" clId="{6CB9EF4F-EAB0-490D-8ACC-71BBABE6D226}" dt="2018-05-14T09:15:10.908" v="1203" actId="5793"/>
          <ac:spMkLst>
            <pc:docMk/>
            <pc:sldMk cId="613891793" sldId="278"/>
            <ac:spMk id="118" creationId="{00000000-0000-0000-0000-000000000000}"/>
          </ac:spMkLst>
        </pc:spChg>
        <pc:picChg chg="del">
          <ac:chgData name="Site Hu" userId="4902f8fd5944b545" providerId="LiveId" clId="{6CB9EF4F-EAB0-490D-8ACC-71BBABE6D226}" dt="2018-05-14T09:14:44.711" v="1195" actId="478"/>
          <ac:picMkLst>
            <pc:docMk/>
            <pc:sldMk cId="613891793" sldId="278"/>
            <ac:picMk id="2" creationId="{0B22CB76-8862-4C0C-80D6-B2B232F4A661}"/>
          </ac:picMkLst>
        </pc:picChg>
        <pc:picChg chg="del">
          <ac:chgData name="Site Hu" userId="4902f8fd5944b545" providerId="LiveId" clId="{6CB9EF4F-EAB0-490D-8ACC-71BBABE6D226}" dt="2018-05-14T09:14:44.230" v="1194" actId="478"/>
          <ac:picMkLst>
            <pc:docMk/>
            <pc:sldMk cId="613891793" sldId="278"/>
            <ac:picMk id="3" creationId="{294249F5-1767-44A3-9147-BA02C809DF60}"/>
          </ac:picMkLst>
        </pc:picChg>
        <pc:picChg chg="mod">
          <ac:chgData name="Site Hu" userId="4902f8fd5944b545" providerId="LiveId" clId="{6CB9EF4F-EAB0-490D-8ACC-71BBABE6D226}" dt="2018-05-14T09:16:38.953" v="1241" actId="1076"/>
          <ac:picMkLst>
            <pc:docMk/>
            <pc:sldMk cId="613891793" sldId="278"/>
            <ac:picMk id="5" creationId="{CC232273-FB8A-45E1-8CF5-B44DE7BDC62C}"/>
          </ac:picMkLst>
        </pc:picChg>
        <pc:picChg chg="add mod">
          <ac:chgData name="Site Hu" userId="4902f8fd5944b545" providerId="LiveId" clId="{6CB9EF4F-EAB0-490D-8ACC-71BBABE6D226}" dt="2018-05-14T09:16:28.709" v="1236" actId="14100"/>
          <ac:picMkLst>
            <pc:docMk/>
            <pc:sldMk cId="613891793" sldId="278"/>
            <ac:picMk id="6" creationId="{B26F2F48-7C8D-4E6B-BAA0-3BF712389EB8}"/>
          </ac:picMkLst>
        </pc:picChg>
        <pc:picChg chg="add del mod">
          <ac:chgData name="Site Hu" userId="4902f8fd5944b545" providerId="LiveId" clId="{6CB9EF4F-EAB0-490D-8ACC-71BBABE6D226}" dt="2018-05-14T09:17:00.059" v="1251" actId="478"/>
          <ac:picMkLst>
            <pc:docMk/>
            <pc:sldMk cId="613891793" sldId="278"/>
            <ac:picMk id="8" creationId="{EB2BF3DC-83EB-47CC-A26B-2B2583F65805}"/>
          </ac:picMkLst>
        </pc:picChg>
        <pc:picChg chg="add mod">
          <ac:chgData name="Site Hu" userId="4902f8fd5944b545" providerId="LiveId" clId="{6CB9EF4F-EAB0-490D-8ACC-71BBABE6D226}" dt="2018-05-14T09:16:56.568" v="1250" actId="1076"/>
          <ac:picMkLst>
            <pc:docMk/>
            <pc:sldMk cId="613891793" sldId="278"/>
            <ac:picMk id="10" creationId="{110E5824-6FB7-45CD-B918-CB07A5F1B323}"/>
          </ac:picMkLst>
        </pc:picChg>
      </pc:sldChg>
    </pc:docChg>
  </pc:docChgLst>
  <pc:docChgLst>
    <pc:chgData name="Site Hu" userId="4902f8fd5944b545" providerId="LiveId" clId="{A47802B5-0542-4A95-970D-565DA45102B2}"/>
    <pc:docChg chg="undo custSel delSld modSld">
      <pc:chgData name="Site Hu" userId="4902f8fd5944b545" providerId="LiveId" clId="{A47802B5-0542-4A95-970D-565DA45102B2}" dt="2018-04-17T03:08:58.614" v="270" actId="20577"/>
      <pc:docMkLst>
        <pc:docMk/>
      </pc:docMkLst>
      <pc:sldChg chg="delSp modSp">
        <pc:chgData name="Site Hu" userId="4902f8fd5944b545" providerId="LiveId" clId="{A47802B5-0542-4A95-970D-565DA45102B2}" dt="2018-04-17T02:49:44.128" v="41" actId="20577"/>
        <pc:sldMkLst>
          <pc:docMk/>
          <pc:sldMk cId="0" sldId="256"/>
        </pc:sldMkLst>
        <pc:spChg chg="mod">
          <ac:chgData name="Site Hu" userId="4902f8fd5944b545" providerId="LiveId" clId="{A47802B5-0542-4A95-970D-565DA45102B2}" dt="2018-04-17T02:49:44.128" v="41" actId="20577"/>
          <ac:spMkLst>
            <pc:docMk/>
            <pc:sldMk cId="0" sldId="256"/>
            <ac:spMk id="95" creationId="{00000000-0000-0000-0000-000000000000}"/>
          </ac:spMkLst>
        </pc:spChg>
        <pc:spChg chg="mod">
          <ac:chgData name="Site Hu" userId="4902f8fd5944b545" providerId="LiveId" clId="{A47802B5-0542-4A95-970D-565DA45102B2}" dt="2018-04-17T02:47:56.891" v="26" actId="20577"/>
          <ac:spMkLst>
            <pc:docMk/>
            <pc:sldMk cId="0" sldId="256"/>
            <ac:spMk id="96" creationId="{00000000-0000-0000-0000-000000000000}"/>
          </ac:spMkLst>
        </pc:spChg>
        <pc:spChg chg="del">
          <ac:chgData name="Site Hu" userId="4902f8fd5944b545" providerId="LiveId" clId="{A47802B5-0542-4A95-970D-565DA45102B2}" dt="2018-04-17T02:48:03.746" v="27" actId="478"/>
          <ac:spMkLst>
            <pc:docMk/>
            <pc:sldMk cId="0" sldId="256"/>
            <ac:spMk id="97" creationId="{00000000-0000-0000-0000-000000000000}"/>
          </ac:spMkLst>
        </pc:spChg>
      </pc:sldChg>
      <pc:sldChg chg="addSp delSp modSp">
        <pc:chgData name="Site Hu" userId="4902f8fd5944b545" providerId="LiveId" clId="{A47802B5-0542-4A95-970D-565DA45102B2}" dt="2018-04-17T02:59:08.437" v="101" actId="20577"/>
        <pc:sldMkLst>
          <pc:docMk/>
          <pc:sldMk cId="0" sldId="258"/>
        </pc:sldMkLst>
        <pc:spChg chg="add mod">
          <ac:chgData name="Site Hu" userId="4902f8fd5944b545" providerId="LiveId" clId="{A47802B5-0542-4A95-970D-565DA45102B2}" dt="2018-04-17T02:58:34.449" v="93" actId="1076"/>
          <ac:spMkLst>
            <pc:docMk/>
            <pc:sldMk cId="0" sldId="258"/>
            <ac:spMk id="2" creationId="{30ACA41A-F3A4-442A-A821-B78FAF416BF4}"/>
          </ac:spMkLst>
        </pc:spChg>
        <pc:spChg chg="add mod">
          <ac:chgData name="Site Hu" userId="4902f8fd5944b545" providerId="LiveId" clId="{A47802B5-0542-4A95-970D-565DA45102B2}" dt="2018-04-17T02:58:52.362" v="100" actId="20577"/>
          <ac:spMkLst>
            <pc:docMk/>
            <pc:sldMk cId="0" sldId="258"/>
            <ac:spMk id="9" creationId="{64A59C40-4556-4694-BAC5-B399A0C10771}"/>
          </ac:spMkLst>
        </pc:spChg>
        <pc:spChg chg="mod">
          <ac:chgData name="Site Hu" userId="4902f8fd5944b545" providerId="LiveId" clId="{A47802B5-0542-4A95-970D-565DA45102B2}" dt="2018-04-17T02:59:08.437" v="101" actId="20577"/>
          <ac:spMkLst>
            <pc:docMk/>
            <pc:sldMk cId="0" sldId="258"/>
            <ac:spMk id="110" creationId="{00000000-0000-0000-0000-000000000000}"/>
          </ac:spMkLst>
        </pc:spChg>
        <pc:spChg chg="mod">
          <ac:chgData name="Site Hu" userId="4902f8fd5944b545" providerId="LiveId" clId="{A47802B5-0542-4A95-970D-565DA45102B2}" dt="2018-04-17T02:55:49.964" v="81" actId="20577"/>
          <ac:spMkLst>
            <pc:docMk/>
            <pc:sldMk cId="0" sldId="258"/>
            <ac:spMk id="111" creationId="{00000000-0000-0000-0000-000000000000}"/>
          </ac:spMkLst>
        </pc:spChg>
        <pc:spChg chg="del mod">
          <ac:chgData name="Site Hu" userId="4902f8fd5944b545" providerId="LiveId" clId="{A47802B5-0542-4A95-970D-565DA45102B2}" dt="2018-04-17T02:55:07.629" v="73" actId="478"/>
          <ac:spMkLst>
            <pc:docMk/>
            <pc:sldMk cId="0" sldId="258"/>
            <ac:spMk id="112" creationId="{00000000-0000-0000-0000-000000000000}"/>
          </ac:spMkLst>
        </pc:spChg>
        <pc:picChg chg="add mod">
          <ac:chgData name="Site Hu" userId="4902f8fd5944b545" providerId="LiveId" clId="{A47802B5-0542-4A95-970D-565DA45102B2}" dt="2018-04-17T02:58:13.482" v="88" actId="1076"/>
          <ac:picMkLst>
            <pc:docMk/>
            <pc:sldMk cId="0" sldId="258"/>
            <ac:picMk id="3" creationId="{A6D9ED1D-4F70-442C-9C91-17F6F1980FB5}"/>
          </ac:picMkLst>
        </pc:picChg>
        <pc:picChg chg="add mod">
          <ac:chgData name="Site Hu" userId="4902f8fd5944b545" providerId="LiveId" clId="{A47802B5-0542-4A95-970D-565DA45102B2}" dt="2018-04-17T02:58:25.018" v="90" actId="1076"/>
          <ac:picMkLst>
            <pc:docMk/>
            <pc:sldMk cId="0" sldId="258"/>
            <ac:picMk id="6" creationId="{9EF3FCA5-2F73-48E2-9B0C-37BDF96B14D9}"/>
          </ac:picMkLst>
        </pc:picChg>
      </pc:sldChg>
      <pc:sldChg chg="modSp">
        <pc:chgData name="Site Hu" userId="4902f8fd5944b545" providerId="LiveId" clId="{A47802B5-0542-4A95-970D-565DA45102B2}" dt="2018-04-17T03:08:58.614" v="270" actId="20577"/>
        <pc:sldMkLst>
          <pc:docMk/>
          <pc:sldMk cId="0" sldId="259"/>
        </pc:sldMkLst>
        <pc:spChg chg="mod">
          <ac:chgData name="Site Hu" userId="4902f8fd5944b545" providerId="LiveId" clId="{A47802B5-0542-4A95-970D-565DA45102B2}" dt="2018-04-17T03:01:56.736" v="114" actId="5793"/>
          <ac:spMkLst>
            <pc:docMk/>
            <pc:sldMk cId="0" sldId="259"/>
            <ac:spMk id="117" creationId="{00000000-0000-0000-0000-000000000000}"/>
          </ac:spMkLst>
        </pc:spChg>
        <pc:spChg chg="mod">
          <ac:chgData name="Site Hu" userId="4902f8fd5944b545" providerId="LiveId" clId="{A47802B5-0542-4A95-970D-565DA45102B2}" dt="2018-04-17T03:08:58.614" v="270" actId="20577"/>
          <ac:spMkLst>
            <pc:docMk/>
            <pc:sldMk cId="0" sldId="259"/>
            <ac:spMk id="118" creationId="{00000000-0000-0000-0000-000000000000}"/>
          </ac:spMkLst>
        </pc:spChg>
      </pc:sldChg>
      <pc:sldChg chg="modSp">
        <pc:chgData name="Site Hu" userId="4902f8fd5944b545" providerId="LiveId" clId="{A47802B5-0542-4A95-970D-565DA45102B2}" dt="2018-04-17T03:02:33.886" v="136" actId="1076"/>
        <pc:sldMkLst>
          <pc:docMk/>
          <pc:sldMk cId="0" sldId="270"/>
        </pc:sldMkLst>
        <pc:spChg chg="mod">
          <ac:chgData name="Site Hu" userId="4902f8fd5944b545" providerId="LiveId" clId="{A47802B5-0542-4A95-970D-565DA45102B2}" dt="2018-04-17T03:02:30.683" v="134" actId="20577"/>
          <ac:spMkLst>
            <pc:docMk/>
            <pc:sldMk cId="0" sldId="270"/>
            <ac:spMk id="270" creationId="{00000000-0000-0000-0000-000000000000}"/>
          </ac:spMkLst>
        </pc:spChg>
        <pc:picChg chg="mod">
          <ac:chgData name="Site Hu" userId="4902f8fd5944b545" providerId="LiveId" clId="{A47802B5-0542-4A95-970D-565DA45102B2}" dt="2018-04-17T03:02:33.886" v="136" actId="1076"/>
          <ac:picMkLst>
            <pc:docMk/>
            <pc:sldMk cId="0" sldId="270"/>
            <ac:picMk id="269" creationId="{00000000-0000-0000-0000-000000000000}"/>
          </ac:picMkLst>
        </pc:picChg>
      </pc:sldChg>
      <pc:sldMasterChg chg="delSldLayout">
        <pc:chgData name="Site Hu" userId="4902f8fd5944b545" providerId="LiveId" clId="{A47802B5-0542-4A95-970D-565DA45102B2}" dt="2018-04-17T03:02:19.319" v="119" actId="2696"/>
        <pc:sldMasterMkLst>
          <pc:docMk/>
          <pc:sldMasterMk cId="0" sldId="2147483659"/>
        </pc:sldMasterMkLst>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41578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6" name="Shape 26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693235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8034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5124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72532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17575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082594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Shape 16"/>
          <p:cNvSpPr txBox="1">
            <a:spLocks noGrp="1"/>
          </p:cNvSpPr>
          <p:nvPr>
            <p:ph type="ctrTitle"/>
          </p:nvPr>
        </p:nvSpPr>
        <p:spPr>
          <a:xfrm>
            <a:off x="1524000" y="1122363"/>
            <a:ext cx="9144000" cy="2387600"/>
          </a:xfrm>
          <a:prstGeom prst="rect">
            <a:avLst/>
          </a:prstGeom>
          <a:noFill/>
          <a:ln>
            <a:noFill/>
          </a:ln>
        </p:spPr>
        <p:txBody>
          <a:bodyPr spcFirstLastPara="1" wrap="square" lIns="91425" tIns="91425" rIns="91425" bIns="91425" anchor="b" anchorCtr="0"/>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 name="Shape 17"/>
          <p:cNvSpPr txBox="1">
            <a:spLocks noGrp="1"/>
          </p:cNvSpPr>
          <p:nvPr>
            <p:ph type="subTitle" idx="1"/>
          </p:nvPr>
        </p:nvSpPr>
        <p:spPr>
          <a:xfrm>
            <a:off x="1524000" y="3602038"/>
            <a:ext cx="9144000" cy="1655762"/>
          </a:xfrm>
          <a:prstGeom prst="rect">
            <a:avLst/>
          </a:prstGeom>
          <a:noFill/>
          <a:ln>
            <a:noFill/>
          </a:ln>
        </p:spPr>
        <p:txBody>
          <a:bodyPr spcFirstLastPara="1" wrap="square" lIns="91425" tIns="91425" rIns="91425" bIns="91425" anchor="t" anchorCtr="0"/>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18" name="Shape 18"/>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9" name="Shape 19"/>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7133431" y="1956594"/>
            <a:ext cx="5811838" cy="26289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Shape 8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Shape 82"/>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3" name="Shape 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3" name="Shape 23"/>
          <p:cNvSpPr txBox="1">
            <a:spLocks noGrp="1"/>
          </p:cNvSpPr>
          <p:nvPr>
            <p:ph type="body" idx="1"/>
          </p:nvPr>
        </p:nvSpPr>
        <p:spPr>
          <a:xfrm>
            <a:off x="838200" y="1825625"/>
            <a:ext cx="10515600" cy="435133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4"/>
        <p:cNvGrpSpPr/>
        <p:nvPr/>
      </p:nvGrpSpPr>
      <p:grpSpPr>
        <a:xfrm>
          <a:off x="0" y="0"/>
          <a:ext cx="0" cy="0"/>
          <a:chOff x="0" y="0"/>
          <a:chExt cx="0" cy="0"/>
        </a:xfrm>
      </p:grpSpPr>
      <p:sp>
        <p:nvSpPr>
          <p:cNvPr id="35" name="Shape 35"/>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7" name="Shape 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831850" y="1709738"/>
            <a:ext cx="10515600" cy="2852737"/>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0" name="Shape 40"/>
          <p:cNvSpPr txBox="1">
            <a:spLocks noGrp="1"/>
          </p:cNvSpPr>
          <p:nvPr>
            <p:ph type="body" idx="1"/>
          </p:nvPr>
        </p:nvSpPr>
        <p:spPr>
          <a:xfrm>
            <a:off x="831850" y="4589463"/>
            <a:ext cx="10515600" cy="1500187"/>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41" name="Shape 41"/>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839788" y="365125"/>
            <a:ext cx="105156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6" name="Shape 46"/>
          <p:cNvSpPr txBox="1">
            <a:spLocks noGrp="1"/>
          </p:cNvSpPr>
          <p:nvPr>
            <p:ph type="body" idx="1"/>
          </p:nvPr>
        </p:nvSpPr>
        <p:spPr>
          <a:xfrm>
            <a:off x="839788" y="1681163"/>
            <a:ext cx="5157787" cy="823912"/>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7" name="Shape 47"/>
          <p:cNvSpPr txBox="1">
            <a:spLocks noGrp="1"/>
          </p:cNvSpPr>
          <p:nvPr>
            <p:ph type="body" idx="2"/>
          </p:nvPr>
        </p:nvSpPr>
        <p:spPr>
          <a:xfrm>
            <a:off x="839788" y="2505075"/>
            <a:ext cx="5157787" cy="368458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body" idx="3"/>
          </p:nvPr>
        </p:nvSpPr>
        <p:spPr>
          <a:xfrm>
            <a:off x="6172200" y="1681163"/>
            <a:ext cx="5183188" cy="823912"/>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body" idx="4"/>
          </p:nvPr>
        </p:nvSpPr>
        <p:spPr>
          <a:xfrm>
            <a:off x="6172200" y="2505075"/>
            <a:ext cx="5183188" cy="368458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0" name="Shape 50"/>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1" name="Shape 51"/>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5" name="Shape 55"/>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839788" y="457200"/>
            <a:ext cx="3932237" cy="16002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0" name="Shape 60"/>
          <p:cNvSpPr txBox="1">
            <a:spLocks noGrp="1"/>
          </p:cNvSpPr>
          <p:nvPr>
            <p:ph type="body" idx="1"/>
          </p:nvPr>
        </p:nvSpPr>
        <p:spPr>
          <a:xfrm>
            <a:off x="5183188" y="987425"/>
            <a:ext cx="6172200" cy="4873625"/>
          </a:xfrm>
          <a:prstGeom prst="rect">
            <a:avLst/>
          </a:prstGeom>
          <a:noFill/>
          <a:ln>
            <a:noFill/>
          </a:ln>
        </p:spPr>
        <p:txBody>
          <a:bodyPr spcFirstLastPara="1" wrap="square" lIns="91425" tIns="91425" rIns="91425" bIns="91425"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body" idx="2"/>
          </p:nvPr>
        </p:nvSpPr>
        <p:spPr>
          <a:xfrm>
            <a:off x="839788" y="2057400"/>
            <a:ext cx="3932237" cy="3811588"/>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2" name="Shape 62"/>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839788" y="457200"/>
            <a:ext cx="3932237" cy="16002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7" name="Shape 67"/>
          <p:cNvSpPr>
            <a:spLocks noGrp="1"/>
          </p:cNvSpPr>
          <p:nvPr>
            <p:ph type="pic" idx="2"/>
          </p:nvPr>
        </p:nvSpPr>
        <p:spPr>
          <a:xfrm>
            <a:off x="5183188" y="987425"/>
            <a:ext cx="6172200" cy="4873625"/>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1"/>
          </p:nvPr>
        </p:nvSpPr>
        <p:spPr>
          <a:xfrm>
            <a:off x="839788" y="2057400"/>
            <a:ext cx="3932237" cy="3811588"/>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9" name="Shape 69"/>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4" name="Shape 7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Shape 75"/>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6" name="Shape 76"/>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Shape 11"/>
          <p:cNvSpPr txBox="1">
            <a:spLocks noGrp="1"/>
          </p:cNvSpPr>
          <p:nvPr>
            <p:ph type="body" idx="1"/>
          </p:nvPr>
        </p:nvSpPr>
        <p:spPr>
          <a:xfrm>
            <a:off x="838200" y="1825625"/>
            <a:ext cx="10515600" cy="435133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4.gif"/><Relationship Id="rId5" Type="http://schemas.openxmlformats.org/officeDocument/2006/relationships/image" Target="../media/image5.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rl.informatik.uni-freiburg.de/downloads"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jp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Shape 8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cxnSp>
        <p:nvCxnSpPr>
          <p:cNvPr id="89" name="Shape 89"/>
          <p:cNvCxnSpPr/>
          <p:nvPr/>
        </p:nvCxnSpPr>
        <p:spPr>
          <a:xfrm>
            <a:off x="7800392" y="4525347"/>
            <a:ext cx="0" cy="1737360"/>
          </a:xfrm>
          <a:prstGeom prst="straightConnector1">
            <a:avLst/>
          </a:prstGeom>
          <a:noFill/>
          <a:ln w="19050" cap="sq" cmpd="sng">
            <a:solidFill>
              <a:schemeClr val="dk1"/>
            </a:solidFill>
            <a:prstDash val="solid"/>
            <a:miter lim="800000"/>
            <a:headEnd type="none" w="sm" len="sm"/>
            <a:tailEnd type="none" w="sm" len="sm"/>
          </a:ln>
        </p:spPr>
      </p:cxnSp>
      <p:sp>
        <p:nvSpPr>
          <p:cNvPr id="90" name="Shape 90"/>
          <p:cNvSpPr/>
          <p:nvPr/>
        </p:nvSpPr>
        <p:spPr>
          <a:xfrm>
            <a:off x="3395001" y="2466604"/>
            <a:ext cx="962395" cy="962395"/>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1" name="Shape 91"/>
          <p:cNvSpPr/>
          <p:nvPr/>
        </p:nvSpPr>
        <p:spPr>
          <a:xfrm>
            <a:off x="5125829" y="2327988"/>
            <a:ext cx="293695" cy="293695"/>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2" name="Shape 92"/>
          <p:cNvSpPr/>
          <p:nvPr/>
        </p:nvSpPr>
        <p:spPr>
          <a:xfrm>
            <a:off x="6492113" y="0"/>
            <a:ext cx="5699887" cy="4059244"/>
          </a:xfrm>
          <a:custGeom>
            <a:avLst/>
            <a:gdLst/>
            <a:ahLst/>
            <a:cxnLst/>
            <a:rect l="0" t="0" r="0" b="0"/>
            <a:pathLst>
              <a:path w="5699887" h="4059244" extrusionOk="0">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3F3F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3" name="Shape 93"/>
          <p:cNvSpPr/>
          <p:nvPr/>
        </p:nvSpPr>
        <p:spPr>
          <a:xfrm>
            <a:off x="588567" y="620480"/>
            <a:ext cx="2243800" cy="2243796"/>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94" name="Shape 94"/>
          <p:cNvPicPr preferRelativeResize="0"/>
          <p:nvPr/>
        </p:nvPicPr>
        <p:blipFill rotWithShape="1">
          <a:blip r:embed="rId3">
            <a:alphaModFix/>
          </a:blip>
          <a:srcRect/>
          <a:stretch/>
        </p:blipFill>
        <p:spPr>
          <a:xfrm>
            <a:off x="0" y="5880549"/>
            <a:ext cx="2205872" cy="916177"/>
          </a:xfrm>
          <a:prstGeom prst="rect">
            <a:avLst/>
          </a:prstGeom>
          <a:noFill/>
          <a:ln>
            <a:noFill/>
          </a:ln>
        </p:spPr>
      </p:pic>
      <p:sp>
        <p:nvSpPr>
          <p:cNvPr id="95" name="Shape 95"/>
          <p:cNvSpPr txBox="1">
            <a:spLocks noGrp="1"/>
          </p:cNvSpPr>
          <p:nvPr>
            <p:ph type="ctrTitle"/>
          </p:nvPr>
        </p:nvSpPr>
        <p:spPr>
          <a:xfrm>
            <a:off x="642257" y="4525347"/>
            <a:ext cx="6939722" cy="1737360"/>
          </a:xfrm>
          <a:prstGeom prst="rect">
            <a:avLst/>
          </a:prstGeom>
          <a:noFill/>
          <a:ln>
            <a:noFill/>
          </a:ln>
        </p:spPr>
        <p:txBody>
          <a:bodyPr spcFirstLastPara="1" wrap="square" lIns="91425" tIns="45700" rIns="91425" bIns="45700" anchor="ctr" anchorCtr="0">
            <a:noAutofit/>
          </a:bodyPr>
          <a:lstStyle/>
          <a:p>
            <a:pPr lvl="0" algn="r">
              <a:buSzPts val="3800"/>
            </a:pPr>
            <a:r>
              <a:rPr lang="en-US" sz="3800" dirty="0"/>
              <a:t>Motion planning and control of </a:t>
            </a:r>
            <a:r>
              <a:rPr lang="en-US" sz="3800" dirty="0" err="1"/>
              <a:t>EduMIP</a:t>
            </a:r>
            <a:r>
              <a:rPr lang="en-US" sz="3800" dirty="0"/>
              <a:t> </a:t>
            </a:r>
            <a:br>
              <a:rPr lang="en-US" sz="3800" dirty="0"/>
            </a:br>
            <a:r>
              <a:rPr lang="en-US" sz="3800" dirty="0"/>
              <a:t>among obstacles</a:t>
            </a:r>
            <a:endParaRPr sz="3800" b="0" i="0" u="none" strike="noStrike" cap="none" dirty="0">
              <a:solidFill>
                <a:schemeClr val="dk1"/>
              </a:solidFill>
              <a:latin typeface="Calibri"/>
              <a:ea typeface="Calibri"/>
              <a:cs typeface="Calibri"/>
              <a:sym typeface="Calibri"/>
            </a:endParaRPr>
          </a:p>
        </p:txBody>
      </p:sp>
      <p:sp>
        <p:nvSpPr>
          <p:cNvPr id="96" name="Shape 96"/>
          <p:cNvSpPr txBox="1">
            <a:spLocks noGrp="1"/>
          </p:cNvSpPr>
          <p:nvPr>
            <p:ph type="subTitle" idx="1"/>
          </p:nvPr>
        </p:nvSpPr>
        <p:spPr>
          <a:xfrm>
            <a:off x="8050762" y="4525347"/>
            <a:ext cx="3211288" cy="1737360"/>
          </a:xfrm>
          <a:prstGeom prst="rect">
            <a:avLst/>
          </a:prstGeom>
          <a:noFill/>
          <a:ln>
            <a:noFill/>
          </a:ln>
        </p:spPr>
        <p:txBody>
          <a:bodyPr spcFirstLastPara="1" wrap="square" lIns="91425" tIns="45700" rIns="91425" bIns="45700" anchor="ctr" anchorCtr="0">
            <a:noAutofit/>
          </a:bodyPr>
          <a:lstStyle/>
          <a:p>
            <a:pPr marL="0" marR="0" lvl="0" indent="0" algn="l" rtl="0">
              <a:lnSpc>
                <a:spcPct val="80000"/>
              </a:lnSpc>
              <a:spcBef>
                <a:spcPts val="0"/>
              </a:spcBef>
              <a:spcAft>
                <a:spcPts val="0"/>
              </a:spcAft>
              <a:buClr>
                <a:schemeClr val="dk1"/>
              </a:buClr>
              <a:buSzPts val="2400"/>
              <a:buFont typeface="Arial"/>
              <a:buNone/>
            </a:pPr>
            <a:r>
              <a:rPr lang="en-US" sz="2400" b="0" i="0" u="none" strike="noStrike" cap="none" dirty="0">
                <a:solidFill>
                  <a:schemeClr val="dk1"/>
                </a:solidFill>
                <a:latin typeface="Calibri"/>
                <a:ea typeface="Calibri"/>
                <a:cs typeface="Calibri"/>
                <a:sym typeface="Calibri"/>
              </a:rPr>
              <a:t>Presented by</a:t>
            </a:r>
            <a:endParaRPr dirty="0"/>
          </a:p>
          <a:p>
            <a:pPr marL="0" indent="0" algn="l">
              <a:lnSpc>
                <a:spcPct val="80000"/>
              </a:lnSpc>
            </a:pPr>
            <a:r>
              <a:rPr lang="en-US" altLang="zh-CN" dirty="0"/>
              <a:t>Han Shi</a:t>
            </a:r>
            <a:endParaRPr lang="en-US" dirty="0"/>
          </a:p>
          <a:p>
            <a:pPr marL="0" marR="0" lvl="0" indent="0" algn="l" rtl="0">
              <a:lnSpc>
                <a:spcPct val="80000"/>
              </a:lnSpc>
              <a:spcBef>
                <a:spcPts val="1000"/>
              </a:spcBef>
              <a:spcAft>
                <a:spcPts val="0"/>
              </a:spcAft>
              <a:buClr>
                <a:schemeClr val="dk1"/>
              </a:buClr>
              <a:buSzPts val="2400"/>
              <a:buFont typeface="Arial"/>
              <a:buNone/>
            </a:pPr>
            <a:r>
              <a:rPr lang="en-US" sz="2400" b="0" i="0" u="none" strike="noStrike" cap="none" dirty="0">
                <a:solidFill>
                  <a:schemeClr val="dk1"/>
                </a:solidFill>
                <a:latin typeface="Calibri"/>
                <a:ea typeface="Calibri"/>
                <a:cs typeface="Calibri"/>
                <a:sym typeface="Calibri"/>
              </a:rPr>
              <a:t>Site Hu</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838200" y="365126"/>
            <a:ext cx="10515600" cy="548640"/>
          </a:xfrm>
          <a:prstGeom prst="rect">
            <a:avLst/>
          </a:prstGeom>
          <a:noFill/>
          <a:ln>
            <a:noFill/>
          </a:ln>
        </p:spPr>
        <p:txBody>
          <a:bodyPr spcFirstLastPara="1" wrap="square" lIns="91425" tIns="45700" rIns="91425" bIns="45700" anchor="ctr" anchorCtr="0">
            <a:noAutofit/>
          </a:bodyPr>
          <a:lstStyle/>
          <a:p>
            <a:pPr lvl="0">
              <a:buSzPts val="3959"/>
            </a:pPr>
            <a:r>
              <a:rPr lang="en-US" sz="3959" dirty="0"/>
              <a:t>Results</a:t>
            </a:r>
            <a:endParaRPr dirty="0"/>
          </a:p>
        </p:txBody>
      </p:sp>
      <p:sp>
        <p:nvSpPr>
          <p:cNvPr id="118" name="Shape 118"/>
          <p:cNvSpPr txBox="1">
            <a:spLocks noGrp="1"/>
          </p:cNvSpPr>
          <p:nvPr>
            <p:ph type="body" idx="1"/>
          </p:nvPr>
        </p:nvSpPr>
        <p:spPr>
          <a:xfrm>
            <a:off x="838200" y="1129553"/>
            <a:ext cx="10962736" cy="5047410"/>
          </a:xfrm>
          <a:prstGeom prst="rect">
            <a:avLst/>
          </a:prstGeom>
          <a:noFill/>
          <a:ln>
            <a:noFill/>
          </a:ln>
        </p:spPr>
        <p:txBody>
          <a:bodyPr spcFirstLastPara="1" wrap="square" lIns="91425" tIns="45700" rIns="91425" bIns="45700" anchor="t" anchorCtr="0">
            <a:noAutofit/>
          </a:bodyPr>
          <a:lstStyle/>
          <a:p>
            <a:pPr marL="0" indent="0">
              <a:spcBef>
                <a:spcPts val="0"/>
              </a:spcBef>
              <a:buNone/>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marL="0" indent="0">
              <a:spcBef>
                <a:spcPts val="0"/>
              </a:spcBef>
              <a:buNone/>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p:txBody>
      </p:sp>
      <p:pic>
        <p:nvPicPr>
          <p:cNvPr id="119" name="Shape 119"/>
          <p:cNvPicPr preferRelativeResize="0"/>
          <p:nvPr/>
        </p:nvPicPr>
        <p:blipFill rotWithShape="1">
          <a:blip r:embed="rId3">
            <a:alphaModFix/>
          </a:blip>
          <a:srcRect/>
          <a:stretch/>
        </p:blipFill>
        <p:spPr>
          <a:xfrm>
            <a:off x="0" y="5880549"/>
            <a:ext cx="2205872" cy="916177"/>
          </a:xfrm>
          <a:prstGeom prst="rect">
            <a:avLst/>
          </a:prstGeom>
          <a:noFill/>
          <a:ln>
            <a:noFill/>
          </a:ln>
        </p:spPr>
      </p:pic>
      <p:pic>
        <p:nvPicPr>
          <p:cNvPr id="5" name="Picture 4">
            <a:extLst>
              <a:ext uri="{FF2B5EF4-FFF2-40B4-BE49-F238E27FC236}">
                <a16:creationId xmlns:a16="http://schemas.microsoft.com/office/drawing/2014/main" id="{CC232273-FB8A-45E1-8CF5-B44DE7BDC62C}"/>
              </a:ext>
            </a:extLst>
          </p:cNvPr>
          <p:cNvPicPr>
            <a:picLocks noChangeAspect="1"/>
          </p:cNvPicPr>
          <p:nvPr/>
        </p:nvPicPr>
        <p:blipFill>
          <a:blip r:embed="rId4"/>
          <a:stretch>
            <a:fillRect/>
          </a:stretch>
        </p:blipFill>
        <p:spPr>
          <a:xfrm>
            <a:off x="485857" y="3460809"/>
            <a:ext cx="3688210" cy="2766158"/>
          </a:xfrm>
          <a:prstGeom prst="rect">
            <a:avLst/>
          </a:prstGeom>
        </p:spPr>
      </p:pic>
      <p:sp>
        <p:nvSpPr>
          <p:cNvPr id="12" name="Rectangle 11">
            <a:extLst>
              <a:ext uri="{FF2B5EF4-FFF2-40B4-BE49-F238E27FC236}">
                <a16:creationId xmlns:a16="http://schemas.microsoft.com/office/drawing/2014/main" id="{55E49175-875C-4A12-A434-FA712E832134}"/>
              </a:ext>
            </a:extLst>
          </p:cNvPr>
          <p:cNvSpPr/>
          <p:nvPr/>
        </p:nvSpPr>
        <p:spPr>
          <a:xfrm>
            <a:off x="8552927" y="6488949"/>
            <a:ext cx="3639073" cy="307777"/>
          </a:xfrm>
          <a:prstGeom prst="rect">
            <a:avLst/>
          </a:prstGeom>
        </p:spPr>
        <p:txBody>
          <a:bodyPr wrap="square">
            <a:spAutoFit/>
          </a:bodyPr>
          <a:lstStyle/>
          <a:p>
            <a:r>
              <a:rPr lang="en-US" dirty="0"/>
              <a:t>Figure 10: result</a:t>
            </a:r>
          </a:p>
        </p:txBody>
      </p:sp>
      <p:pic>
        <p:nvPicPr>
          <p:cNvPr id="6" name="Picture 5">
            <a:extLst>
              <a:ext uri="{FF2B5EF4-FFF2-40B4-BE49-F238E27FC236}">
                <a16:creationId xmlns:a16="http://schemas.microsoft.com/office/drawing/2014/main" id="{B26F2F48-7C8D-4E6B-BAA0-3BF712389EB8}"/>
              </a:ext>
            </a:extLst>
          </p:cNvPr>
          <p:cNvPicPr>
            <a:picLocks noChangeAspect="1"/>
          </p:cNvPicPr>
          <p:nvPr/>
        </p:nvPicPr>
        <p:blipFill>
          <a:blip r:embed="rId5"/>
          <a:stretch>
            <a:fillRect/>
          </a:stretch>
        </p:blipFill>
        <p:spPr>
          <a:xfrm>
            <a:off x="569503" y="1040330"/>
            <a:ext cx="3293977" cy="2470483"/>
          </a:xfrm>
          <a:prstGeom prst="rect">
            <a:avLst/>
          </a:prstGeom>
        </p:spPr>
      </p:pic>
      <p:pic>
        <p:nvPicPr>
          <p:cNvPr id="10" name="Picture 9">
            <a:extLst>
              <a:ext uri="{FF2B5EF4-FFF2-40B4-BE49-F238E27FC236}">
                <a16:creationId xmlns:a16="http://schemas.microsoft.com/office/drawing/2014/main" id="{110E5824-6FB7-45CD-B918-CB07A5F1B323}"/>
              </a:ext>
            </a:extLst>
          </p:cNvPr>
          <p:cNvPicPr>
            <a:picLocks noChangeAspect="1"/>
          </p:cNvPicPr>
          <p:nvPr/>
        </p:nvPicPr>
        <p:blipFill>
          <a:blip r:embed="rId6"/>
          <a:stretch>
            <a:fillRect/>
          </a:stretch>
        </p:blipFill>
        <p:spPr>
          <a:xfrm>
            <a:off x="5317070" y="1364911"/>
            <a:ext cx="4705694" cy="4341808"/>
          </a:xfrm>
          <a:prstGeom prst="rect">
            <a:avLst/>
          </a:prstGeom>
        </p:spPr>
      </p:pic>
    </p:spTree>
    <p:extLst>
      <p:ext uri="{BB962C8B-B14F-4D97-AF65-F5344CB8AC3E}">
        <p14:creationId xmlns:p14="http://schemas.microsoft.com/office/powerpoint/2010/main" val="613891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7"/>
        <p:cNvGrpSpPr/>
        <p:nvPr/>
      </p:nvGrpSpPr>
      <p:grpSpPr>
        <a:xfrm>
          <a:off x="0" y="0"/>
          <a:ext cx="0" cy="0"/>
          <a:chOff x="0" y="0"/>
          <a:chExt cx="0" cy="0"/>
        </a:xfrm>
      </p:grpSpPr>
      <p:sp>
        <p:nvSpPr>
          <p:cNvPr id="268" name="Shape 268"/>
          <p:cNvSpPr/>
          <p:nvPr/>
        </p:nvSpPr>
        <p:spPr>
          <a:xfrm>
            <a:off x="475488" y="0"/>
            <a:ext cx="10910292" cy="6858000"/>
          </a:xfrm>
          <a:prstGeom prst="rect">
            <a:avLst/>
          </a:prstGeom>
          <a:gradFill>
            <a:gsLst>
              <a:gs pos="0">
                <a:srgbClr val="3865B4"/>
              </a:gs>
              <a:gs pos="25000">
                <a:srgbClr val="3865B4"/>
              </a:gs>
              <a:gs pos="94000">
                <a:srgbClr val="3A3838"/>
              </a:gs>
              <a:gs pos="100000">
                <a:srgbClr val="3A3838"/>
              </a:gs>
            </a:gsLst>
            <a:lin ang="4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69" name="Shape 269" descr="A close up of a logo  Description generated with very high confidence"/>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270" name="Shape 270"/>
          <p:cNvSpPr txBox="1"/>
          <p:nvPr/>
        </p:nvSpPr>
        <p:spPr>
          <a:xfrm>
            <a:off x="3045368" y="2043663"/>
            <a:ext cx="6105194" cy="2031055"/>
          </a:xfrm>
          <a:prstGeom prst="rect">
            <a:avLst/>
          </a:prstGeom>
          <a:noFill/>
          <a:ln>
            <a:noFill/>
          </a:ln>
        </p:spPr>
        <p:txBody>
          <a:bodyPr spcFirstLastPara="1" wrap="square" lIns="91425" tIns="45700" rIns="91425" bIns="45700" anchor="b" anchorCtr="0">
            <a:noAutofit/>
          </a:bodyPr>
          <a:lstStyle/>
          <a:p>
            <a:pPr marL="0" marR="0" lvl="0" indent="0" algn="ctr" rtl="0">
              <a:lnSpc>
                <a:spcPct val="70000"/>
              </a:lnSpc>
              <a:spcBef>
                <a:spcPts val="0"/>
              </a:spcBef>
              <a:spcAft>
                <a:spcPts val="0"/>
              </a:spcAft>
              <a:buNone/>
            </a:pPr>
            <a:r>
              <a:rPr lang="en-US" sz="5100" dirty="0">
                <a:solidFill>
                  <a:srgbClr val="FFFFFF"/>
                </a:solidFill>
                <a:latin typeface="Calibri"/>
                <a:ea typeface="Calibri"/>
                <a:cs typeface="Calibri"/>
                <a:sym typeface="Calibri"/>
              </a:rPr>
              <a:t>Thank You </a:t>
            </a:r>
            <a:endParaRPr dirty="0"/>
          </a:p>
          <a:p>
            <a:pPr marL="0" marR="0" lvl="0" indent="0" algn="ctr" rtl="0">
              <a:lnSpc>
                <a:spcPct val="70000"/>
              </a:lnSpc>
              <a:spcBef>
                <a:spcPts val="600"/>
              </a:spcBef>
              <a:spcAft>
                <a:spcPts val="0"/>
              </a:spcAft>
              <a:buNone/>
            </a:pPr>
            <a:r>
              <a:rPr lang="en-US" sz="5100" dirty="0">
                <a:solidFill>
                  <a:srgbClr val="FFFFFF"/>
                </a:solidFill>
                <a:latin typeface="Calibri"/>
                <a:ea typeface="Calibri"/>
                <a:cs typeface="Calibri"/>
                <a:sym typeface="Calibri"/>
              </a:rPr>
              <a:t>for</a:t>
            </a:r>
            <a:endParaRPr dirty="0"/>
          </a:p>
          <a:p>
            <a:pPr marL="0" marR="0" lvl="0" indent="0" algn="ctr" rtl="0">
              <a:lnSpc>
                <a:spcPct val="70000"/>
              </a:lnSpc>
              <a:spcBef>
                <a:spcPts val="600"/>
              </a:spcBef>
              <a:spcAft>
                <a:spcPts val="0"/>
              </a:spcAft>
              <a:buNone/>
            </a:pPr>
            <a:r>
              <a:rPr lang="en-US" sz="5100" dirty="0">
                <a:solidFill>
                  <a:srgbClr val="FFFFFF"/>
                </a:solidFill>
                <a:latin typeface="Calibri"/>
                <a:ea typeface="Calibri"/>
                <a:cs typeface="Calibri"/>
                <a:sym typeface="Calibri"/>
              </a:rPr>
              <a:t> Listening!</a:t>
            </a:r>
            <a:endParaRPr dirty="0"/>
          </a:p>
        </p:txBody>
      </p:sp>
      <p:pic>
        <p:nvPicPr>
          <p:cNvPr id="271" name="Shape 271"/>
          <p:cNvPicPr preferRelativeResize="0"/>
          <p:nvPr/>
        </p:nvPicPr>
        <p:blipFill rotWithShape="1">
          <a:blip r:embed="rId4">
            <a:alphaModFix/>
          </a:blip>
          <a:srcRect/>
          <a:stretch/>
        </p:blipFill>
        <p:spPr>
          <a:xfrm>
            <a:off x="0" y="5880549"/>
            <a:ext cx="2205872" cy="9161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Shape 109"/>
          <p:cNvPicPr preferRelativeResize="0"/>
          <p:nvPr/>
        </p:nvPicPr>
        <p:blipFill rotWithShape="1">
          <a:blip r:embed="rId3">
            <a:alphaModFix/>
          </a:blip>
          <a:srcRect/>
          <a:stretch/>
        </p:blipFill>
        <p:spPr>
          <a:xfrm>
            <a:off x="0" y="5880549"/>
            <a:ext cx="2205872" cy="916177"/>
          </a:xfrm>
          <a:prstGeom prst="rect">
            <a:avLst/>
          </a:prstGeom>
          <a:noFill/>
          <a:ln>
            <a:noFill/>
          </a:ln>
        </p:spPr>
      </p:pic>
      <p:sp>
        <p:nvSpPr>
          <p:cNvPr id="110" name="Shape 110"/>
          <p:cNvSpPr txBox="1">
            <a:spLocks noGrp="1"/>
          </p:cNvSpPr>
          <p:nvPr>
            <p:ph type="title"/>
          </p:nvPr>
        </p:nvSpPr>
        <p:spPr>
          <a:xfrm>
            <a:off x="838200" y="365126"/>
            <a:ext cx="10515600" cy="54864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3959"/>
              <a:buFont typeface="Calibri"/>
              <a:buNone/>
            </a:pPr>
            <a:r>
              <a:rPr lang="en-US" sz="3959" b="0" i="0" u="none" strike="noStrike" cap="none" dirty="0">
                <a:solidFill>
                  <a:schemeClr val="dk1"/>
                </a:solidFill>
                <a:latin typeface="Calibri"/>
                <a:ea typeface="Calibri"/>
                <a:cs typeface="Calibri"/>
                <a:sym typeface="Calibri"/>
              </a:rPr>
              <a:t>Introduction</a:t>
            </a:r>
            <a:endParaRPr dirty="0"/>
          </a:p>
        </p:txBody>
      </p:sp>
      <p:sp>
        <p:nvSpPr>
          <p:cNvPr id="111" name="Shape 111"/>
          <p:cNvSpPr txBox="1">
            <a:spLocks noGrp="1"/>
          </p:cNvSpPr>
          <p:nvPr>
            <p:ph type="body" idx="1"/>
          </p:nvPr>
        </p:nvSpPr>
        <p:spPr>
          <a:xfrm>
            <a:off x="838200" y="1112363"/>
            <a:ext cx="10515600" cy="5064600"/>
          </a:xfrm>
          <a:prstGeom prst="rect">
            <a:avLst/>
          </a:prstGeom>
          <a:noFill/>
          <a:ln>
            <a:noFill/>
          </a:ln>
        </p:spPr>
        <p:txBody>
          <a:bodyPr spcFirstLastPara="1" wrap="square" lIns="91425" tIns="45700" rIns="91425" bIns="45700" anchor="t" anchorCtr="0">
            <a:noAutofit/>
          </a:bodyPr>
          <a:lstStyle/>
          <a:p>
            <a:pPr marL="228600" lvl="0" indent="-228600">
              <a:spcBef>
                <a:spcPts val="0"/>
              </a:spcBef>
            </a:pPr>
            <a:r>
              <a:rPr lang="en-US" dirty="0" err="1"/>
              <a:t>EduMIP</a:t>
            </a:r>
            <a:r>
              <a:rPr lang="en-US" dirty="0"/>
              <a:t> is a self-balancing robot (see Fig.1). It can be treated as an</a:t>
            </a:r>
          </a:p>
          <a:p>
            <a:pPr marL="0" lvl="0" indent="0">
              <a:spcBef>
                <a:spcPts val="0"/>
              </a:spcBef>
              <a:buNone/>
            </a:pPr>
            <a:r>
              <a:rPr lang="en-US" dirty="0"/>
              <a:t>   unicycle</a:t>
            </a:r>
          </a:p>
          <a:p>
            <a:pPr marL="228600" lvl="0" indent="-228600"/>
            <a:r>
              <a:rPr lang="en-US" dirty="0"/>
              <a:t>Goal: develop a motion planning algorithm which computes a desired trajectory to a given desired goal region. </a:t>
            </a:r>
          </a:p>
          <a:p>
            <a:pPr marL="228600" lvl="0" indent="-228600"/>
            <a:r>
              <a:rPr lang="en-US" dirty="0"/>
              <a:t>The map used here is generated by Simultaneous Localization and Mapping (SLAM) using a Laser sensor(see Fig.2). </a:t>
            </a:r>
            <a:endParaRPr sz="2400" b="0" i="0" u="none" strike="noStrike" cap="none" dirty="0">
              <a:solidFill>
                <a:schemeClr val="dk1"/>
              </a:solidFill>
              <a:latin typeface="Calibri"/>
              <a:ea typeface="Calibri"/>
              <a:cs typeface="Calibri"/>
              <a:sym typeface="Calibri"/>
            </a:endParaRPr>
          </a:p>
        </p:txBody>
      </p:sp>
      <p:sp>
        <p:nvSpPr>
          <p:cNvPr id="2" name="Rectangle 1">
            <a:extLst>
              <a:ext uri="{FF2B5EF4-FFF2-40B4-BE49-F238E27FC236}">
                <a16:creationId xmlns:a16="http://schemas.microsoft.com/office/drawing/2014/main" id="{30ACA41A-F3A4-442A-A821-B78FAF416BF4}"/>
              </a:ext>
            </a:extLst>
          </p:cNvPr>
          <p:cNvSpPr/>
          <p:nvPr/>
        </p:nvSpPr>
        <p:spPr>
          <a:xfrm>
            <a:off x="1452339" y="6488949"/>
            <a:ext cx="4086375" cy="307777"/>
          </a:xfrm>
          <a:prstGeom prst="rect">
            <a:avLst/>
          </a:prstGeom>
        </p:spPr>
        <p:txBody>
          <a:bodyPr wrap="none">
            <a:spAutoFit/>
          </a:bodyPr>
          <a:lstStyle/>
          <a:p>
            <a:r>
              <a:rPr lang="en-US" dirty="0"/>
              <a:t>Figure 1: an </a:t>
            </a:r>
            <a:r>
              <a:rPr lang="en-US" dirty="0" err="1"/>
              <a:t>EduMIP</a:t>
            </a:r>
            <a:r>
              <a:rPr lang="en-US" dirty="0"/>
              <a:t> robot with </a:t>
            </a:r>
            <a:r>
              <a:rPr lang="en-US" dirty="0" err="1"/>
              <a:t>BeagleBone</a:t>
            </a:r>
            <a:r>
              <a:rPr lang="en-US" dirty="0"/>
              <a:t> Blue</a:t>
            </a:r>
          </a:p>
        </p:txBody>
      </p:sp>
      <p:pic>
        <p:nvPicPr>
          <p:cNvPr id="3" name="Picture 2">
            <a:extLst>
              <a:ext uri="{FF2B5EF4-FFF2-40B4-BE49-F238E27FC236}">
                <a16:creationId xmlns:a16="http://schemas.microsoft.com/office/drawing/2014/main" id="{A6D9ED1D-4F70-442C-9C91-17F6F1980FB5}"/>
              </a:ext>
            </a:extLst>
          </p:cNvPr>
          <p:cNvPicPr>
            <a:picLocks noChangeAspect="1"/>
          </p:cNvPicPr>
          <p:nvPr/>
        </p:nvPicPr>
        <p:blipFill>
          <a:blip r:embed="rId4"/>
          <a:stretch>
            <a:fillRect/>
          </a:stretch>
        </p:blipFill>
        <p:spPr>
          <a:xfrm>
            <a:off x="5779110" y="3794445"/>
            <a:ext cx="4588753" cy="2319378"/>
          </a:xfrm>
          <a:prstGeom prst="rect">
            <a:avLst/>
          </a:prstGeom>
        </p:spPr>
      </p:pic>
      <p:sp>
        <p:nvSpPr>
          <p:cNvPr id="9" name="Rectangle 8">
            <a:extLst>
              <a:ext uri="{FF2B5EF4-FFF2-40B4-BE49-F238E27FC236}">
                <a16:creationId xmlns:a16="http://schemas.microsoft.com/office/drawing/2014/main" id="{64A59C40-4556-4694-BAC5-B399A0C10771}"/>
              </a:ext>
            </a:extLst>
          </p:cNvPr>
          <p:cNvSpPr/>
          <p:nvPr/>
        </p:nvSpPr>
        <p:spPr>
          <a:xfrm>
            <a:off x="5779110" y="6488949"/>
            <a:ext cx="3680816" cy="307777"/>
          </a:xfrm>
          <a:prstGeom prst="rect">
            <a:avLst/>
          </a:prstGeom>
        </p:spPr>
        <p:txBody>
          <a:bodyPr wrap="none">
            <a:spAutoFit/>
          </a:bodyPr>
          <a:lstStyle/>
          <a:p>
            <a:r>
              <a:rPr lang="en-US" dirty="0"/>
              <a:t>Figure 2: RPLIDAR A1 System Composition</a:t>
            </a:r>
          </a:p>
        </p:txBody>
      </p:sp>
      <p:pic>
        <p:nvPicPr>
          <p:cNvPr id="5" name="Picture 4">
            <a:extLst>
              <a:ext uri="{FF2B5EF4-FFF2-40B4-BE49-F238E27FC236}">
                <a16:creationId xmlns:a16="http://schemas.microsoft.com/office/drawing/2014/main" id="{A98A3A69-6A30-49FA-A37D-AAADAE58F432}"/>
              </a:ext>
            </a:extLst>
          </p:cNvPr>
          <p:cNvPicPr>
            <a:picLocks noChangeAspect="1"/>
          </p:cNvPicPr>
          <p:nvPr/>
        </p:nvPicPr>
        <p:blipFill>
          <a:blip r:embed="rId5"/>
          <a:stretch>
            <a:fillRect/>
          </a:stretch>
        </p:blipFill>
        <p:spPr>
          <a:xfrm>
            <a:off x="1102935" y="3850851"/>
            <a:ext cx="4023061" cy="226297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838200" y="365126"/>
            <a:ext cx="10515600" cy="548640"/>
          </a:xfrm>
          <a:prstGeom prst="rect">
            <a:avLst/>
          </a:prstGeom>
          <a:noFill/>
          <a:ln>
            <a:noFill/>
          </a:ln>
        </p:spPr>
        <p:txBody>
          <a:bodyPr spcFirstLastPara="1" wrap="square" lIns="91425" tIns="45700" rIns="91425" bIns="45700" anchor="ctr" anchorCtr="0">
            <a:noAutofit/>
          </a:bodyPr>
          <a:lstStyle/>
          <a:p>
            <a:pPr lvl="0">
              <a:buSzPts val="3959"/>
            </a:pPr>
            <a:r>
              <a:rPr lang="en-US" sz="3959" dirty="0"/>
              <a:t>Algorithm – RRT Blossom</a:t>
            </a:r>
            <a:r>
              <a:rPr lang="en-US" sz="2000" dirty="0"/>
              <a:t>[1]</a:t>
            </a:r>
            <a:endParaRPr dirty="0"/>
          </a:p>
        </p:txBody>
      </p:sp>
      <p:sp>
        <p:nvSpPr>
          <p:cNvPr id="118" name="Shape 118"/>
          <p:cNvSpPr txBox="1">
            <a:spLocks noGrp="1"/>
          </p:cNvSpPr>
          <p:nvPr>
            <p:ph type="body" idx="1"/>
          </p:nvPr>
        </p:nvSpPr>
        <p:spPr>
          <a:xfrm>
            <a:off x="838200" y="1129553"/>
            <a:ext cx="10962736" cy="5047410"/>
          </a:xfrm>
          <a:prstGeom prst="rect">
            <a:avLst/>
          </a:prstGeom>
          <a:noFill/>
          <a:ln>
            <a:noFill/>
          </a:ln>
        </p:spPr>
        <p:txBody>
          <a:bodyPr spcFirstLastPara="1" wrap="square" lIns="91425" tIns="45700" rIns="91425" bIns="45700" anchor="t" anchorCtr="0">
            <a:noAutofit/>
          </a:bodyPr>
          <a:lstStyle/>
          <a:p>
            <a:pPr indent="-457200">
              <a:spcBef>
                <a:spcPts val="0"/>
              </a:spcBef>
            </a:pPr>
            <a:r>
              <a:rPr lang="en-US" sz="2400" dirty="0"/>
              <a:t>RRT blossom is a new variation of the RRT planner which demonstrates good performance on both loosely constrained and highly-constrained environments.</a:t>
            </a:r>
          </a:p>
          <a:p>
            <a:pPr indent="-457200">
              <a:spcBef>
                <a:spcPts val="0"/>
              </a:spcBef>
            </a:pPr>
            <a:r>
              <a:rPr lang="en-US" dirty="0"/>
              <a:t>This algorithm handles unsuccessful expansions efficiently, by adding a regression function to make sure that they are never re-attempted.</a:t>
            </a:r>
          </a:p>
          <a:p>
            <a:pPr indent="-457200">
              <a:spcBef>
                <a:spcPts val="0"/>
              </a:spcBef>
            </a:pPr>
            <a:endParaRPr sz="2400" dirty="0"/>
          </a:p>
        </p:txBody>
      </p:sp>
      <p:pic>
        <p:nvPicPr>
          <p:cNvPr id="119" name="Shape 119"/>
          <p:cNvPicPr preferRelativeResize="0"/>
          <p:nvPr/>
        </p:nvPicPr>
        <p:blipFill rotWithShape="1">
          <a:blip r:embed="rId3">
            <a:alphaModFix/>
          </a:blip>
          <a:srcRect/>
          <a:stretch/>
        </p:blipFill>
        <p:spPr>
          <a:xfrm>
            <a:off x="0" y="5880549"/>
            <a:ext cx="2205872" cy="916177"/>
          </a:xfrm>
          <a:prstGeom prst="rect">
            <a:avLst/>
          </a:prstGeom>
          <a:noFill/>
          <a:ln>
            <a:noFill/>
          </a:ln>
        </p:spPr>
      </p:pic>
      <p:pic>
        <p:nvPicPr>
          <p:cNvPr id="2" name="Picture 1">
            <a:extLst>
              <a:ext uri="{FF2B5EF4-FFF2-40B4-BE49-F238E27FC236}">
                <a16:creationId xmlns:a16="http://schemas.microsoft.com/office/drawing/2014/main" id="{E16E6428-4BC2-4E63-9B6B-55A8DE144A38}"/>
              </a:ext>
            </a:extLst>
          </p:cNvPr>
          <p:cNvPicPr>
            <a:picLocks noChangeAspect="1"/>
          </p:cNvPicPr>
          <p:nvPr/>
        </p:nvPicPr>
        <p:blipFill>
          <a:blip r:embed="rId4"/>
          <a:stretch>
            <a:fillRect/>
          </a:stretch>
        </p:blipFill>
        <p:spPr>
          <a:xfrm>
            <a:off x="1320801" y="2641908"/>
            <a:ext cx="3591460" cy="2951506"/>
          </a:xfrm>
          <a:prstGeom prst="rect">
            <a:avLst/>
          </a:prstGeom>
        </p:spPr>
      </p:pic>
      <p:sp>
        <p:nvSpPr>
          <p:cNvPr id="6" name="Rectangle 5">
            <a:extLst>
              <a:ext uri="{FF2B5EF4-FFF2-40B4-BE49-F238E27FC236}">
                <a16:creationId xmlns:a16="http://schemas.microsoft.com/office/drawing/2014/main" id="{22751B53-12FA-44CC-A6C0-D847C9F1E750}"/>
              </a:ext>
            </a:extLst>
          </p:cNvPr>
          <p:cNvSpPr/>
          <p:nvPr/>
        </p:nvSpPr>
        <p:spPr>
          <a:xfrm>
            <a:off x="1601794" y="5593414"/>
            <a:ext cx="3310467" cy="307777"/>
          </a:xfrm>
          <a:prstGeom prst="rect">
            <a:avLst/>
          </a:prstGeom>
        </p:spPr>
        <p:txBody>
          <a:bodyPr wrap="square">
            <a:spAutoFit/>
          </a:bodyPr>
          <a:lstStyle/>
          <a:p>
            <a:r>
              <a:rPr lang="en-US" dirty="0"/>
              <a:t>Figure 3: pseudocode for RRT-blossom</a:t>
            </a:r>
          </a:p>
        </p:txBody>
      </p:sp>
      <p:sp>
        <p:nvSpPr>
          <p:cNvPr id="3" name="Rectangle 2">
            <a:extLst>
              <a:ext uri="{FF2B5EF4-FFF2-40B4-BE49-F238E27FC236}">
                <a16:creationId xmlns:a16="http://schemas.microsoft.com/office/drawing/2014/main" id="{BBA2A187-558A-4DA3-AC67-963CBCBC6052}"/>
              </a:ext>
            </a:extLst>
          </p:cNvPr>
          <p:cNvSpPr/>
          <p:nvPr/>
        </p:nvSpPr>
        <p:spPr>
          <a:xfrm>
            <a:off x="1888065" y="6131140"/>
            <a:ext cx="10405533" cy="523220"/>
          </a:xfrm>
          <a:prstGeom prst="rect">
            <a:avLst/>
          </a:prstGeom>
        </p:spPr>
        <p:txBody>
          <a:bodyPr wrap="square">
            <a:spAutoFit/>
          </a:bodyPr>
          <a:lstStyle/>
          <a:p>
            <a:r>
              <a:rPr lang="en-US" dirty="0">
                <a:latin typeface="Times New Roman" panose="02020603050405020304" pitchFamily="18" charset="0"/>
              </a:rPr>
              <a:t>[1].  M. </a:t>
            </a:r>
            <a:r>
              <a:rPr lang="en-US" dirty="0" err="1">
                <a:latin typeface="Times New Roman" panose="02020603050405020304" pitchFamily="18" charset="0"/>
              </a:rPr>
              <a:t>Kalisiak</a:t>
            </a:r>
            <a:r>
              <a:rPr lang="en-US" dirty="0">
                <a:latin typeface="Times New Roman" panose="02020603050405020304" pitchFamily="18" charset="0"/>
              </a:rPr>
              <a:t> and M. van de </a:t>
            </a:r>
            <a:r>
              <a:rPr lang="en-US" dirty="0" err="1">
                <a:latin typeface="Times New Roman" panose="02020603050405020304" pitchFamily="18" charset="0"/>
              </a:rPr>
              <a:t>Panne</a:t>
            </a:r>
            <a:r>
              <a:rPr lang="en-US" dirty="0">
                <a:latin typeface="Times New Roman" panose="02020603050405020304" pitchFamily="18" charset="0"/>
              </a:rPr>
              <a:t>, "RRT-blossom: RRT with a local flood-fill behavior," </a:t>
            </a:r>
            <a:r>
              <a:rPr lang="en-US" i="1" dirty="0">
                <a:latin typeface="Times New Roman" panose="02020603050405020304" pitchFamily="18" charset="0"/>
              </a:rPr>
              <a:t>Proceedings 2006 IEEE International Conference on Robotics and Automation, 2006. ICRA 2006.</a:t>
            </a:r>
            <a:r>
              <a:rPr lang="en-US" dirty="0">
                <a:latin typeface="Times New Roman" panose="02020603050405020304" pitchFamily="18" charset="0"/>
              </a:rPr>
              <a:t>, Orlando, FL, 2006, pp. 1237-1242.</a:t>
            </a:r>
            <a:endParaRPr lang="en-US" dirty="0"/>
          </a:p>
        </p:txBody>
      </p:sp>
      <p:pic>
        <p:nvPicPr>
          <p:cNvPr id="5" name="Picture 4">
            <a:extLst>
              <a:ext uri="{FF2B5EF4-FFF2-40B4-BE49-F238E27FC236}">
                <a16:creationId xmlns:a16="http://schemas.microsoft.com/office/drawing/2014/main" id="{731216F4-51F2-4CC6-8562-0938383E6DBE}"/>
              </a:ext>
            </a:extLst>
          </p:cNvPr>
          <p:cNvPicPr>
            <a:picLocks noChangeAspect="1"/>
          </p:cNvPicPr>
          <p:nvPr/>
        </p:nvPicPr>
        <p:blipFill>
          <a:blip r:embed="rId5"/>
          <a:stretch>
            <a:fillRect/>
          </a:stretch>
        </p:blipFill>
        <p:spPr>
          <a:xfrm>
            <a:off x="6329651" y="2658708"/>
            <a:ext cx="3864215" cy="2898161"/>
          </a:xfrm>
          <a:prstGeom prst="rect">
            <a:avLst/>
          </a:prstGeom>
        </p:spPr>
      </p:pic>
      <p:sp>
        <p:nvSpPr>
          <p:cNvPr id="10" name="Rectangle 9">
            <a:extLst>
              <a:ext uri="{FF2B5EF4-FFF2-40B4-BE49-F238E27FC236}">
                <a16:creationId xmlns:a16="http://schemas.microsoft.com/office/drawing/2014/main" id="{C9A1777A-739F-4C5C-8ECE-614BFBB431F4}"/>
              </a:ext>
            </a:extLst>
          </p:cNvPr>
          <p:cNvSpPr/>
          <p:nvPr/>
        </p:nvSpPr>
        <p:spPr>
          <a:xfrm>
            <a:off x="6606524" y="5598828"/>
            <a:ext cx="3310467" cy="307777"/>
          </a:xfrm>
          <a:prstGeom prst="rect">
            <a:avLst/>
          </a:prstGeom>
        </p:spPr>
        <p:txBody>
          <a:bodyPr wrap="square">
            <a:spAutoFit/>
          </a:bodyPr>
          <a:lstStyle/>
          <a:p>
            <a:r>
              <a:rPr lang="en-US" dirty="0"/>
              <a:t>Figure 4: RRT-blossom result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838200" y="365126"/>
            <a:ext cx="10515600" cy="548640"/>
          </a:xfrm>
          <a:prstGeom prst="rect">
            <a:avLst/>
          </a:prstGeom>
          <a:noFill/>
          <a:ln>
            <a:noFill/>
          </a:ln>
        </p:spPr>
        <p:txBody>
          <a:bodyPr spcFirstLastPara="1" wrap="square" lIns="91425" tIns="45700" rIns="91425" bIns="45700" anchor="ctr" anchorCtr="0">
            <a:noAutofit/>
          </a:bodyPr>
          <a:lstStyle/>
          <a:p>
            <a:pPr lvl="0">
              <a:buSzPts val="3959"/>
            </a:pPr>
            <a:r>
              <a:rPr lang="en-US" sz="3959" dirty="0"/>
              <a:t>Functions</a:t>
            </a:r>
            <a:endParaRPr dirty="0"/>
          </a:p>
        </p:txBody>
      </p:sp>
      <p:sp>
        <p:nvSpPr>
          <p:cNvPr id="118" name="Shape 118"/>
          <p:cNvSpPr txBox="1">
            <a:spLocks noGrp="1"/>
          </p:cNvSpPr>
          <p:nvPr>
            <p:ph type="body" idx="1"/>
          </p:nvPr>
        </p:nvSpPr>
        <p:spPr>
          <a:xfrm>
            <a:off x="838200" y="1129553"/>
            <a:ext cx="10962736" cy="5047410"/>
          </a:xfrm>
          <a:prstGeom prst="rect">
            <a:avLst/>
          </a:prstGeom>
          <a:noFill/>
          <a:ln>
            <a:noFill/>
          </a:ln>
        </p:spPr>
        <p:txBody>
          <a:bodyPr spcFirstLastPara="1" wrap="square" lIns="91425" tIns="45700" rIns="91425" bIns="45700" anchor="t" anchorCtr="0">
            <a:noAutofit/>
          </a:bodyPr>
          <a:lstStyle/>
          <a:p>
            <a:pPr indent="-457200">
              <a:spcBef>
                <a:spcPts val="0"/>
              </a:spcBef>
            </a:pPr>
            <a:r>
              <a:rPr lang="en-US" dirty="0"/>
              <a:t>Existing library : </a:t>
            </a:r>
            <a:r>
              <a:rPr lang="en-US" dirty="0" err="1"/>
              <a:t>Librobotics</a:t>
            </a:r>
            <a:r>
              <a:rPr lang="en-US" dirty="0"/>
              <a:t>[2]</a:t>
            </a:r>
          </a:p>
          <a:p>
            <a:pPr marL="50800" indent="0">
              <a:buNone/>
            </a:pPr>
            <a:r>
              <a:rPr lang="en-US" sz="2400" dirty="0" err="1"/>
              <a:t>Librobotics</a:t>
            </a:r>
            <a:r>
              <a:rPr lang="en-US" sz="2400" dirty="0"/>
              <a:t> is a small but useful library of MATLAB functions frequently used in robotics for plotting. It offers functions to plot different robots, transforms, reference frames, scalable text, error ellipses, or compound operations. We use this to draw the robot and obstacles.</a:t>
            </a:r>
          </a:p>
          <a:p>
            <a:pPr indent="-457200">
              <a:spcBef>
                <a:spcPts val="0"/>
              </a:spcBef>
            </a:pPr>
            <a:endParaRPr sz="2400" dirty="0"/>
          </a:p>
        </p:txBody>
      </p:sp>
      <p:pic>
        <p:nvPicPr>
          <p:cNvPr id="119" name="Shape 119"/>
          <p:cNvPicPr preferRelativeResize="0"/>
          <p:nvPr/>
        </p:nvPicPr>
        <p:blipFill rotWithShape="1">
          <a:blip r:embed="rId3">
            <a:alphaModFix/>
          </a:blip>
          <a:srcRect/>
          <a:stretch/>
        </p:blipFill>
        <p:spPr>
          <a:xfrm>
            <a:off x="0" y="5880549"/>
            <a:ext cx="2205872" cy="916177"/>
          </a:xfrm>
          <a:prstGeom prst="rect">
            <a:avLst/>
          </a:prstGeom>
          <a:noFill/>
          <a:ln>
            <a:noFill/>
          </a:ln>
        </p:spPr>
      </p:pic>
      <p:sp>
        <p:nvSpPr>
          <p:cNvPr id="6" name="Rectangle 5">
            <a:extLst>
              <a:ext uri="{FF2B5EF4-FFF2-40B4-BE49-F238E27FC236}">
                <a16:creationId xmlns:a16="http://schemas.microsoft.com/office/drawing/2014/main" id="{22751B53-12FA-44CC-A6C0-D847C9F1E750}"/>
              </a:ext>
            </a:extLst>
          </p:cNvPr>
          <p:cNvSpPr/>
          <p:nvPr/>
        </p:nvSpPr>
        <p:spPr>
          <a:xfrm>
            <a:off x="4227302" y="5509889"/>
            <a:ext cx="4184532" cy="307777"/>
          </a:xfrm>
          <a:prstGeom prst="rect">
            <a:avLst/>
          </a:prstGeom>
        </p:spPr>
        <p:txBody>
          <a:bodyPr wrap="square">
            <a:spAutoFit/>
          </a:bodyPr>
          <a:lstStyle/>
          <a:p>
            <a:r>
              <a:rPr lang="en-US" dirty="0"/>
              <a:t>Figure 5: robot and obstacles drawn by </a:t>
            </a:r>
            <a:r>
              <a:rPr lang="en-US" dirty="0" err="1"/>
              <a:t>Librobotics</a:t>
            </a:r>
            <a:endParaRPr lang="en-US" dirty="0"/>
          </a:p>
        </p:txBody>
      </p:sp>
      <p:sp>
        <p:nvSpPr>
          <p:cNvPr id="3" name="Rectangle 2">
            <a:extLst>
              <a:ext uri="{FF2B5EF4-FFF2-40B4-BE49-F238E27FC236}">
                <a16:creationId xmlns:a16="http://schemas.microsoft.com/office/drawing/2014/main" id="{BBA2A187-558A-4DA3-AC67-963CBCBC6052}"/>
              </a:ext>
            </a:extLst>
          </p:cNvPr>
          <p:cNvSpPr/>
          <p:nvPr/>
        </p:nvSpPr>
        <p:spPr>
          <a:xfrm>
            <a:off x="1888065" y="6131140"/>
            <a:ext cx="10405533" cy="307777"/>
          </a:xfrm>
          <a:prstGeom prst="rect">
            <a:avLst/>
          </a:prstGeom>
        </p:spPr>
        <p:txBody>
          <a:bodyPr wrap="square">
            <a:spAutoFit/>
          </a:bodyPr>
          <a:lstStyle/>
          <a:p>
            <a:r>
              <a:rPr lang="en-US" dirty="0">
                <a:latin typeface="Times New Roman" panose="02020603050405020304" pitchFamily="18" charset="0"/>
              </a:rPr>
              <a:t>[2]. </a:t>
            </a:r>
            <a:r>
              <a:rPr lang="en-US" u="sng" dirty="0">
                <a:hlinkClick r:id="rId4"/>
              </a:rPr>
              <a:t>http://srl.informatik.uni-freiburg.de/downloads</a:t>
            </a:r>
            <a:endParaRPr lang="en-US" dirty="0"/>
          </a:p>
        </p:txBody>
      </p:sp>
      <p:pic>
        <p:nvPicPr>
          <p:cNvPr id="11" name="Picture 10">
            <a:extLst>
              <a:ext uri="{FF2B5EF4-FFF2-40B4-BE49-F238E27FC236}">
                <a16:creationId xmlns:a16="http://schemas.microsoft.com/office/drawing/2014/main" id="{2120EA2E-A7A4-4142-B414-6018AD418748}"/>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4440766" y="2893547"/>
            <a:ext cx="3310467" cy="2482850"/>
          </a:xfrm>
          <a:prstGeom prst="rect">
            <a:avLst/>
          </a:prstGeom>
          <a:noFill/>
          <a:ln>
            <a:noFill/>
          </a:ln>
        </p:spPr>
      </p:pic>
    </p:spTree>
    <p:extLst>
      <p:ext uri="{BB962C8B-B14F-4D97-AF65-F5344CB8AC3E}">
        <p14:creationId xmlns:p14="http://schemas.microsoft.com/office/powerpoint/2010/main" val="12895682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838200" y="365126"/>
            <a:ext cx="10515600" cy="548640"/>
          </a:xfrm>
          <a:prstGeom prst="rect">
            <a:avLst/>
          </a:prstGeom>
          <a:noFill/>
          <a:ln>
            <a:noFill/>
          </a:ln>
        </p:spPr>
        <p:txBody>
          <a:bodyPr spcFirstLastPara="1" wrap="square" lIns="91425" tIns="45700" rIns="91425" bIns="45700" anchor="ctr" anchorCtr="0">
            <a:noAutofit/>
          </a:bodyPr>
          <a:lstStyle/>
          <a:p>
            <a:pPr lvl="0">
              <a:buSzPts val="3959"/>
            </a:pPr>
            <a:r>
              <a:rPr lang="en-US" sz="3959" dirty="0"/>
              <a:t>Functions</a:t>
            </a:r>
            <a:endParaRPr dirty="0"/>
          </a:p>
        </p:txBody>
      </p:sp>
      <p:sp>
        <p:nvSpPr>
          <p:cNvPr id="118" name="Shape 118"/>
          <p:cNvSpPr txBox="1">
            <a:spLocks noGrp="1"/>
          </p:cNvSpPr>
          <p:nvPr>
            <p:ph type="body" idx="1"/>
          </p:nvPr>
        </p:nvSpPr>
        <p:spPr>
          <a:xfrm>
            <a:off x="838200" y="1129553"/>
            <a:ext cx="10962736" cy="5047410"/>
          </a:xfrm>
          <a:prstGeom prst="rect">
            <a:avLst/>
          </a:prstGeom>
          <a:noFill/>
          <a:ln>
            <a:noFill/>
          </a:ln>
        </p:spPr>
        <p:txBody>
          <a:bodyPr spcFirstLastPara="1" wrap="square" lIns="91425" tIns="45700" rIns="91425" bIns="45700" anchor="t" anchorCtr="0">
            <a:noAutofit/>
          </a:bodyPr>
          <a:lstStyle/>
          <a:p>
            <a:pPr indent="-457200">
              <a:spcBef>
                <a:spcPts val="0"/>
              </a:spcBef>
            </a:pPr>
            <a:r>
              <a:rPr lang="en-US" dirty="0"/>
              <a:t>Define </a:t>
            </a:r>
            <a:r>
              <a:rPr lang="en-US" sz="2400" dirty="0"/>
              <a:t>tree and add initial point to the tree</a:t>
            </a:r>
          </a:p>
          <a:p>
            <a:pPr indent="-457200">
              <a:spcBef>
                <a:spcPts val="0"/>
              </a:spcBef>
            </a:pPr>
            <a:r>
              <a:rPr lang="en-US" sz="2400" dirty="0"/>
              <a:t>Define obstacles, plot environment and robot</a:t>
            </a:r>
            <a:endParaRPr sz="2400" dirty="0"/>
          </a:p>
        </p:txBody>
      </p:sp>
      <p:pic>
        <p:nvPicPr>
          <p:cNvPr id="119" name="Shape 119"/>
          <p:cNvPicPr preferRelativeResize="0"/>
          <p:nvPr/>
        </p:nvPicPr>
        <p:blipFill rotWithShape="1">
          <a:blip r:embed="rId3">
            <a:alphaModFix/>
          </a:blip>
          <a:srcRect/>
          <a:stretch/>
        </p:blipFill>
        <p:spPr>
          <a:xfrm>
            <a:off x="0" y="5880549"/>
            <a:ext cx="2205872" cy="916177"/>
          </a:xfrm>
          <a:prstGeom prst="rect">
            <a:avLst/>
          </a:prstGeom>
          <a:noFill/>
          <a:ln>
            <a:noFill/>
          </a:ln>
        </p:spPr>
      </p:pic>
      <p:sp>
        <p:nvSpPr>
          <p:cNvPr id="6" name="Rectangle 5">
            <a:extLst>
              <a:ext uri="{FF2B5EF4-FFF2-40B4-BE49-F238E27FC236}">
                <a16:creationId xmlns:a16="http://schemas.microsoft.com/office/drawing/2014/main" id="{22751B53-12FA-44CC-A6C0-D847C9F1E750}"/>
              </a:ext>
            </a:extLst>
          </p:cNvPr>
          <p:cNvSpPr/>
          <p:nvPr/>
        </p:nvSpPr>
        <p:spPr>
          <a:xfrm>
            <a:off x="983234" y="5784020"/>
            <a:ext cx="3639073" cy="307777"/>
          </a:xfrm>
          <a:prstGeom prst="rect">
            <a:avLst/>
          </a:prstGeom>
        </p:spPr>
        <p:txBody>
          <a:bodyPr wrap="square">
            <a:spAutoFit/>
          </a:bodyPr>
          <a:lstStyle/>
          <a:p>
            <a:r>
              <a:rPr lang="en-US" dirty="0"/>
              <a:t>Figure 6: define tree and add initial point</a:t>
            </a:r>
          </a:p>
        </p:txBody>
      </p:sp>
      <p:pic>
        <p:nvPicPr>
          <p:cNvPr id="4" name="Picture 3">
            <a:extLst>
              <a:ext uri="{FF2B5EF4-FFF2-40B4-BE49-F238E27FC236}">
                <a16:creationId xmlns:a16="http://schemas.microsoft.com/office/drawing/2014/main" id="{76C59F84-1311-4CDA-B550-DA341B66DDB9}"/>
              </a:ext>
            </a:extLst>
          </p:cNvPr>
          <p:cNvPicPr>
            <a:picLocks noChangeAspect="1"/>
          </p:cNvPicPr>
          <p:nvPr/>
        </p:nvPicPr>
        <p:blipFill>
          <a:blip r:embed="rId4"/>
          <a:stretch>
            <a:fillRect/>
          </a:stretch>
        </p:blipFill>
        <p:spPr>
          <a:xfrm>
            <a:off x="1031508" y="2023942"/>
            <a:ext cx="5158160" cy="1659058"/>
          </a:xfrm>
          <a:prstGeom prst="rect">
            <a:avLst/>
          </a:prstGeom>
        </p:spPr>
      </p:pic>
      <p:pic>
        <p:nvPicPr>
          <p:cNvPr id="7" name="Picture 6">
            <a:extLst>
              <a:ext uri="{FF2B5EF4-FFF2-40B4-BE49-F238E27FC236}">
                <a16:creationId xmlns:a16="http://schemas.microsoft.com/office/drawing/2014/main" id="{08795491-68D1-4FAC-9659-774F9D6C0EC2}"/>
              </a:ext>
            </a:extLst>
          </p:cNvPr>
          <p:cNvPicPr>
            <a:picLocks noChangeAspect="1"/>
          </p:cNvPicPr>
          <p:nvPr/>
        </p:nvPicPr>
        <p:blipFill>
          <a:blip r:embed="rId5"/>
          <a:stretch>
            <a:fillRect/>
          </a:stretch>
        </p:blipFill>
        <p:spPr>
          <a:xfrm>
            <a:off x="1102936" y="3753941"/>
            <a:ext cx="2800197" cy="1596899"/>
          </a:xfrm>
          <a:prstGeom prst="rect">
            <a:avLst/>
          </a:prstGeom>
        </p:spPr>
      </p:pic>
      <p:pic>
        <p:nvPicPr>
          <p:cNvPr id="8" name="Picture 7">
            <a:extLst>
              <a:ext uri="{FF2B5EF4-FFF2-40B4-BE49-F238E27FC236}">
                <a16:creationId xmlns:a16="http://schemas.microsoft.com/office/drawing/2014/main" id="{71F56574-D2C1-4A5F-91E9-ED8FBB5AEEE6}"/>
              </a:ext>
            </a:extLst>
          </p:cNvPr>
          <p:cNvPicPr>
            <a:picLocks noChangeAspect="1"/>
          </p:cNvPicPr>
          <p:nvPr/>
        </p:nvPicPr>
        <p:blipFill>
          <a:blip r:embed="rId6"/>
          <a:stretch>
            <a:fillRect/>
          </a:stretch>
        </p:blipFill>
        <p:spPr>
          <a:xfrm>
            <a:off x="6319568" y="2023942"/>
            <a:ext cx="4596913" cy="815581"/>
          </a:xfrm>
          <a:prstGeom prst="rect">
            <a:avLst/>
          </a:prstGeom>
        </p:spPr>
      </p:pic>
      <p:sp>
        <p:nvSpPr>
          <p:cNvPr id="13" name="Rectangle 12">
            <a:extLst>
              <a:ext uri="{FF2B5EF4-FFF2-40B4-BE49-F238E27FC236}">
                <a16:creationId xmlns:a16="http://schemas.microsoft.com/office/drawing/2014/main" id="{FED8289F-30A1-4120-9821-6201AB016EA6}"/>
              </a:ext>
            </a:extLst>
          </p:cNvPr>
          <p:cNvSpPr/>
          <p:nvPr/>
        </p:nvSpPr>
        <p:spPr>
          <a:xfrm>
            <a:off x="6302516" y="5747883"/>
            <a:ext cx="3639073" cy="307777"/>
          </a:xfrm>
          <a:prstGeom prst="rect">
            <a:avLst/>
          </a:prstGeom>
        </p:spPr>
        <p:txBody>
          <a:bodyPr wrap="square">
            <a:spAutoFit/>
          </a:bodyPr>
          <a:lstStyle/>
          <a:p>
            <a:r>
              <a:rPr lang="en-US" dirty="0"/>
              <a:t>Figure 7: define obstacles</a:t>
            </a:r>
          </a:p>
        </p:txBody>
      </p:sp>
      <p:pic>
        <p:nvPicPr>
          <p:cNvPr id="11" name="Picture 10">
            <a:extLst>
              <a:ext uri="{FF2B5EF4-FFF2-40B4-BE49-F238E27FC236}">
                <a16:creationId xmlns:a16="http://schemas.microsoft.com/office/drawing/2014/main" id="{1A8A9C61-104C-4BF0-A542-14D3DFD00398}"/>
              </a:ext>
            </a:extLst>
          </p:cNvPr>
          <p:cNvPicPr>
            <a:picLocks noChangeAspect="1"/>
          </p:cNvPicPr>
          <p:nvPr/>
        </p:nvPicPr>
        <p:blipFill>
          <a:blip r:embed="rId7"/>
          <a:stretch>
            <a:fillRect/>
          </a:stretch>
        </p:blipFill>
        <p:spPr>
          <a:xfrm>
            <a:off x="6319568" y="3871453"/>
            <a:ext cx="4714517" cy="1912567"/>
          </a:xfrm>
          <a:prstGeom prst="rect">
            <a:avLst/>
          </a:prstGeom>
        </p:spPr>
      </p:pic>
      <p:pic>
        <p:nvPicPr>
          <p:cNvPr id="12" name="Picture 11">
            <a:extLst>
              <a:ext uri="{FF2B5EF4-FFF2-40B4-BE49-F238E27FC236}">
                <a16:creationId xmlns:a16="http://schemas.microsoft.com/office/drawing/2014/main" id="{E13F7206-B62D-4680-8C0B-80D367AF8634}"/>
              </a:ext>
            </a:extLst>
          </p:cNvPr>
          <p:cNvPicPr>
            <a:picLocks noChangeAspect="1"/>
          </p:cNvPicPr>
          <p:nvPr/>
        </p:nvPicPr>
        <p:blipFill>
          <a:blip r:embed="rId8"/>
          <a:stretch>
            <a:fillRect/>
          </a:stretch>
        </p:blipFill>
        <p:spPr>
          <a:xfrm>
            <a:off x="6084107" y="2829124"/>
            <a:ext cx="4075893" cy="977158"/>
          </a:xfrm>
          <a:prstGeom prst="rect">
            <a:avLst/>
          </a:prstGeom>
        </p:spPr>
      </p:pic>
    </p:spTree>
    <p:extLst>
      <p:ext uri="{BB962C8B-B14F-4D97-AF65-F5344CB8AC3E}">
        <p14:creationId xmlns:p14="http://schemas.microsoft.com/office/powerpoint/2010/main" val="1471170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838200" y="365126"/>
            <a:ext cx="10515600" cy="548640"/>
          </a:xfrm>
          <a:prstGeom prst="rect">
            <a:avLst/>
          </a:prstGeom>
          <a:noFill/>
          <a:ln>
            <a:noFill/>
          </a:ln>
        </p:spPr>
        <p:txBody>
          <a:bodyPr spcFirstLastPara="1" wrap="square" lIns="91425" tIns="45700" rIns="91425" bIns="45700" anchor="ctr" anchorCtr="0">
            <a:noAutofit/>
          </a:bodyPr>
          <a:lstStyle/>
          <a:p>
            <a:pPr lvl="0">
              <a:buSzPts val="3959"/>
            </a:pPr>
            <a:r>
              <a:rPr lang="en-US" sz="3959" dirty="0"/>
              <a:t>Functions</a:t>
            </a:r>
            <a:endParaRPr dirty="0"/>
          </a:p>
        </p:txBody>
      </p:sp>
      <p:sp>
        <p:nvSpPr>
          <p:cNvPr id="118" name="Shape 118"/>
          <p:cNvSpPr txBox="1">
            <a:spLocks noGrp="1"/>
          </p:cNvSpPr>
          <p:nvPr>
            <p:ph type="body" idx="1"/>
          </p:nvPr>
        </p:nvSpPr>
        <p:spPr>
          <a:xfrm>
            <a:off x="838200" y="1129553"/>
            <a:ext cx="10962736" cy="5047410"/>
          </a:xfrm>
          <a:prstGeom prst="rect">
            <a:avLst/>
          </a:prstGeom>
          <a:noFill/>
          <a:ln>
            <a:noFill/>
          </a:ln>
        </p:spPr>
        <p:txBody>
          <a:bodyPr spcFirstLastPara="1" wrap="square" lIns="91425" tIns="45700" rIns="91425" bIns="45700" anchor="t" anchorCtr="0">
            <a:noAutofit/>
          </a:bodyPr>
          <a:lstStyle/>
          <a:p>
            <a:pPr indent="-457200">
              <a:spcBef>
                <a:spcPts val="0"/>
              </a:spcBef>
            </a:pPr>
            <a:r>
              <a:rPr lang="en-US" dirty="0"/>
              <a:t>RRT procedure</a:t>
            </a:r>
          </a:p>
          <a:p>
            <a:pPr indent="-457200">
              <a:spcBef>
                <a:spcPts val="0"/>
              </a:spcBef>
              <a:buFont typeface="+mj-lt"/>
              <a:buAutoNum type="arabicPeriod"/>
            </a:pPr>
            <a:r>
              <a:rPr lang="en-US" sz="2400" dirty="0"/>
              <a:t>Generate Random Configuration and check for collision</a:t>
            </a:r>
          </a:p>
          <a:p>
            <a:pPr indent="-457200">
              <a:spcBef>
                <a:spcPts val="0"/>
              </a:spcBef>
              <a:buFont typeface="+mj-lt"/>
              <a:buAutoNum type="arabicPeriod"/>
            </a:pPr>
            <a:r>
              <a:rPr lang="en-US" sz="2400" dirty="0"/>
              <a:t>Find Nearest Vertex</a:t>
            </a:r>
          </a:p>
          <a:p>
            <a:pPr indent="-457200">
              <a:spcBef>
                <a:spcPts val="0"/>
              </a:spcBef>
              <a:buFont typeface="+mj-lt"/>
              <a:buAutoNum type="arabicPeriod"/>
            </a:pPr>
            <a:r>
              <a:rPr lang="en-US" sz="2400" dirty="0"/>
              <a:t>Extend the tree</a:t>
            </a:r>
          </a:p>
          <a:p>
            <a:pPr indent="-457200">
              <a:spcBef>
                <a:spcPts val="0"/>
              </a:spcBef>
              <a:buFont typeface="+mj-lt"/>
              <a:buAutoNum type="arabicPeriod"/>
            </a:pPr>
            <a:r>
              <a:rPr lang="en-US" sz="2400" dirty="0"/>
              <a:t>If Goal return path</a:t>
            </a:r>
          </a:p>
        </p:txBody>
      </p:sp>
      <p:pic>
        <p:nvPicPr>
          <p:cNvPr id="119" name="Shape 119"/>
          <p:cNvPicPr preferRelativeResize="0"/>
          <p:nvPr/>
        </p:nvPicPr>
        <p:blipFill rotWithShape="1">
          <a:blip r:embed="rId3">
            <a:alphaModFix/>
          </a:blip>
          <a:srcRect/>
          <a:stretch/>
        </p:blipFill>
        <p:spPr>
          <a:xfrm>
            <a:off x="0" y="5880549"/>
            <a:ext cx="2205872" cy="916177"/>
          </a:xfrm>
          <a:prstGeom prst="rect">
            <a:avLst/>
          </a:prstGeom>
          <a:noFill/>
          <a:ln>
            <a:noFill/>
          </a:ln>
        </p:spPr>
      </p:pic>
      <p:sp>
        <p:nvSpPr>
          <p:cNvPr id="6" name="Rectangle 5">
            <a:extLst>
              <a:ext uri="{FF2B5EF4-FFF2-40B4-BE49-F238E27FC236}">
                <a16:creationId xmlns:a16="http://schemas.microsoft.com/office/drawing/2014/main" id="{22751B53-12FA-44CC-A6C0-D847C9F1E750}"/>
              </a:ext>
            </a:extLst>
          </p:cNvPr>
          <p:cNvSpPr/>
          <p:nvPr/>
        </p:nvSpPr>
        <p:spPr>
          <a:xfrm>
            <a:off x="4995333" y="6332956"/>
            <a:ext cx="3639073" cy="307777"/>
          </a:xfrm>
          <a:prstGeom prst="rect">
            <a:avLst/>
          </a:prstGeom>
        </p:spPr>
        <p:txBody>
          <a:bodyPr wrap="square">
            <a:spAutoFit/>
          </a:bodyPr>
          <a:lstStyle/>
          <a:p>
            <a:r>
              <a:rPr lang="en-US" dirty="0"/>
              <a:t>Figure ８: RRT procedure</a:t>
            </a:r>
          </a:p>
        </p:txBody>
      </p:sp>
      <p:pic>
        <p:nvPicPr>
          <p:cNvPr id="2" name="Picture 1">
            <a:extLst>
              <a:ext uri="{FF2B5EF4-FFF2-40B4-BE49-F238E27FC236}">
                <a16:creationId xmlns:a16="http://schemas.microsoft.com/office/drawing/2014/main" id="{1255C47B-98C6-4A28-814E-4C41409966EC}"/>
              </a:ext>
            </a:extLst>
          </p:cNvPr>
          <p:cNvPicPr>
            <a:picLocks noChangeAspect="1"/>
          </p:cNvPicPr>
          <p:nvPr/>
        </p:nvPicPr>
        <p:blipFill>
          <a:blip r:embed="rId4"/>
          <a:stretch>
            <a:fillRect/>
          </a:stretch>
        </p:blipFill>
        <p:spPr>
          <a:xfrm>
            <a:off x="838200" y="2923800"/>
            <a:ext cx="4157133" cy="1925116"/>
          </a:xfrm>
          <a:prstGeom prst="rect">
            <a:avLst/>
          </a:prstGeom>
        </p:spPr>
      </p:pic>
      <p:pic>
        <p:nvPicPr>
          <p:cNvPr id="3" name="Picture 2">
            <a:extLst>
              <a:ext uri="{FF2B5EF4-FFF2-40B4-BE49-F238E27FC236}">
                <a16:creationId xmlns:a16="http://schemas.microsoft.com/office/drawing/2014/main" id="{9C6C4555-A293-445C-8BB3-63F2925A0EE9}"/>
              </a:ext>
            </a:extLst>
          </p:cNvPr>
          <p:cNvPicPr>
            <a:picLocks noChangeAspect="1"/>
          </p:cNvPicPr>
          <p:nvPr/>
        </p:nvPicPr>
        <p:blipFill>
          <a:blip r:embed="rId5"/>
          <a:stretch>
            <a:fillRect/>
          </a:stretch>
        </p:blipFill>
        <p:spPr>
          <a:xfrm>
            <a:off x="5806769" y="1911862"/>
            <a:ext cx="3953933" cy="3155159"/>
          </a:xfrm>
          <a:prstGeom prst="rect">
            <a:avLst/>
          </a:prstGeom>
        </p:spPr>
      </p:pic>
      <p:pic>
        <p:nvPicPr>
          <p:cNvPr id="5" name="Picture 4">
            <a:extLst>
              <a:ext uri="{FF2B5EF4-FFF2-40B4-BE49-F238E27FC236}">
                <a16:creationId xmlns:a16="http://schemas.microsoft.com/office/drawing/2014/main" id="{0D09D706-98C7-4B8C-865E-3337B4B17C2F}"/>
              </a:ext>
            </a:extLst>
          </p:cNvPr>
          <p:cNvPicPr>
            <a:picLocks noChangeAspect="1"/>
          </p:cNvPicPr>
          <p:nvPr/>
        </p:nvPicPr>
        <p:blipFill>
          <a:blip r:embed="rId6"/>
          <a:stretch>
            <a:fillRect/>
          </a:stretch>
        </p:blipFill>
        <p:spPr>
          <a:xfrm>
            <a:off x="954436" y="4848916"/>
            <a:ext cx="6959164" cy="1307289"/>
          </a:xfrm>
          <a:prstGeom prst="rect">
            <a:avLst/>
          </a:prstGeom>
        </p:spPr>
      </p:pic>
      <p:pic>
        <p:nvPicPr>
          <p:cNvPr id="9" name="Picture 8">
            <a:extLst>
              <a:ext uri="{FF2B5EF4-FFF2-40B4-BE49-F238E27FC236}">
                <a16:creationId xmlns:a16="http://schemas.microsoft.com/office/drawing/2014/main" id="{3A39A2C6-3161-430A-84C4-C13608CD3EC6}"/>
              </a:ext>
            </a:extLst>
          </p:cNvPr>
          <p:cNvPicPr>
            <a:picLocks noChangeAspect="1"/>
          </p:cNvPicPr>
          <p:nvPr/>
        </p:nvPicPr>
        <p:blipFill>
          <a:blip r:embed="rId7"/>
          <a:stretch>
            <a:fillRect/>
          </a:stretch>
        </p:blipFill>
        <p:spPr>
          <a:xfrm>
            <a:off x="7163430" y="5016864"/>
            <a:ext cx="4627478" cy="1139341"/>
          </a:xfrm>
          <a:prstGeom prst="rect">
            <a:avLst/>
          </a:prstGeom>
        </p:spPr>
      </p:pic>
    </p:spTree>
    <p:extLst>
      <p:ext uri="{BB962C8B-B14F-4D97-AF65-F5344CB8AC3E}">
        <p14:creationId xmlns:p14="http://schemas.microsoft.com/office/powerpoint/2010/main" val="3320072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838200" y="365126"/>
            <a:ext cx="10515600" cy="548640"/>
          </a:xfrm>
          <a:prstGeom prst="rect">
            <a:avLst/>
          </a:prstGeom>
          <a:noFill/>
          <a:ln>
            <a:noFill/>
          </a:ln>
        </p:spPr>
        <p:txBody>
          <a:bodyPr spcFirstLastPara="1" wrap="square" lIns="91425" tIns="45700" rIns="91425" bIns="45700" anchor="ctr" anchorCtr="0">
            <a:noAutofit/>
          </a:bodyPr>
          <a:lstStyle/>
          <a:p>
            <a:pPr lvl="0">
              <a:buSzPts val="3959"/>
            </a:pPr>
            <a:r>
              <a:rPr lang="en-US" sz="3959" dirty="0"/>
              <a:t>Functions</a:t>
            </a:r>
            <a:endParaRPr dirty="0"/>
          </a:p>
        </p:txBody>
      </p:sp>
      <p:sp>
        <p:nvSpPr>
          <p:cNvPr id="118" name="Shape 118"/>
          <p:cNvSpPr txBox="1">
            <a:spLocks noGrp="1"/>
          </p:cNvSpPr>
          <p:nvPr>
            <p:ph type="body" idx="1"/>
          </p:nvPr>
        </p:nvSpPr>
        <p:spPr>
          <a:xfrm>
            <a:off x="838200" y="1129553"/>
            <a:ext cx="10962736" cy="5047410"/>
          </a:xfrm>
          <a:prstGeom prst="rect">
            <a:avLst/>
          </a:prstGeom>
          <a:noFill/>
          <a:ln>
            <a:noFill/>
          </a:ln>
        </p:spPr>
        <p:txBody>
          <a:bodyPr spcFirstLastPara="1" wrap="square" lIns="91425" tIns="45700" rIns="91425" bIns="45700" anchor="t" anchorCtr="0">
            <a:noAutofit/>
          </a:bodyPr>
          <a:lstStyle/>
          <a:p>
            <a:pPr indent="-457200">
              <a:spcBef>
                <a:spcPts val="0"/>
              </a:spcBef>
            </a:pPr>
            <a:r>
              <a:rPr lang="en-US" altLang="ja-JP" dirty="0"/>
              <a:t>Regression</a:t>
            </a:r>
            <a:endParaRPr lang="en-US" sz="2400" dirty="0"/>
          </a:p>
          <a:p>
            <a:pPr marL="0" indent="0">
              <a:spcBef>
                <a:spcPts val="0"/>
              </a:spcBef>
              <a:buNone/>
            </a:pPr>
            <a:r>
              <a:rPr lang="en-US" sz="2400" dirty="0"/>
              <a:t>The left figure shows the possible expansions for a particular node; all the red expansions (dashed) are regressing since a foreign node is closer than the parent (indicated with loops). Only the single edge in green is suitable for instantiation. </a:t>
            </a:r>
          </a:p>
        </p:txBody>
      </p:sp>
      <p:pic>
        <p:nvPicPr>
          <p:cNvPr id="119" name="Shape 119"/>
          <p:cNvPicPr preferRelativeResize="0"/>
          <p:nvPr/>
        </p:nvPicPr>
        <p:blipFill rotWithShape="1">
          <a:blip r:embed="rId3">
            <a:alphaModFix/>
          </a:blip>
          <a:srcRect/>
          <a:stretch/>
        </p:blipFill>
        <p:spPr>
          <a:xfrm>
            <a:off x="0" y="5880549"/>
            <a:ext cx="2205872" cy="916177"/>
          </a:xfrm>
          <a:prstGeom prst="rect">
            <a:avLst/>
          </a:prstGeom>
          <a:noFill/>
          <a:ln>
            <a:noFill/>
          </a:ln>
        </p:spPr>
      </p:pic>
      <p:sp>
        <p:nvSpPr>
          <p:cNvPr id="6" name="Rectangle 5">
            <a:extLst>
              <a:ext uri="{FF2B5EF4-FFF2-40B4-BE49-F238E27FC236}">
                <a16:creationId xmlns:a16="http://schemas.microsoft.com/office/drawing/2014/main" id="{22751B53-12FA-44CC-A6C0-D847C9F1E750}"/>
              </a:ext>
            </a:extLst>
          </p:cNvPr>
          <p:cNvSpPr/>
          <p:nvPr/>
        </p:nvSpPr>
        <p:spPr>
          <a:xfrm>
            <a:off x="1224535" y="5357329"/>
            <a:ext cx="3639073" cy="523220"/>
          </a:xfrm>
          <a:prstGeom prst="rect">
            <a:avLst/>
          </a:prstGeom>
        </p:spPr>
        <p:txBody>
          <a:bodyPr wrap="square">
            <a:spAutoFit/>
          </a:bodyPr>
          <a:lstStyle/>
          <a:p>
            <a:r>
              <a:rPr lang="en-US" dirty="0"/>
              <a:t>Figure 9: regression</a:t>
            </a:r>
          </a:p>
          <a:p>
            <a:r>
              <a:rPr lang="en-US" dirty="0"/>
              <a:t>credit: reference[1]</a:t>
            </a:r>
          </a:p>
        </p:txBody>
      </p:sp>
      <p:pic>
        <p:nvPicPr>
          <p:cNvPr id="4" name="Picture 3">
            <a:extLst>
              <a:ext uri="{FF2B5EF4-FFF2-40B4-BE49-F238E27FC236}">
                <a16:creationId xmlns:a16="http://schemas.microsoft.com/office/drawing/2014/main" id="{D01C8C69-2ABB-4F84-A7FF-F220E494977F}"/>
              </a:ext>
            </a:extLst>
          </p:cNvPr>
          <p:cNvPicPr>
            <a:picLocks noChangeAspect="1"/>
          </p:cNvPicPr>
          <p:nvPr/>
        </p:nvPicPr>
        <p:blipFill>
          <a:blip r:embed="rId4"/>
          <a:stretch>
            <a:fillRect/>
          </a:stretch>
        </p:blipFill>
        <p:spPr>
          <a:xfrm>
            <a:off x="705003" y="2630702"/>
            <a:ext cx="3833389" cy="2657364"/>
          </a:xfrm>
          <a:prstGeom prst="rect">
            <a:avLst/>
          </a:prstGeom>
        </p:spPr>
      </p:pic>
      <p:pic>
        <p:nvPicPr>
          <p:cNvPr id="7" name="Picture 6">
            <a:extLst>
              <a:ext uri="{FF2B5EF4-FFF2-40B4-BE49-F238E27FC236}">
                <a16:creationId xmlns:a16="http://schemas.microsoft.com/office/drawing/2014/main" id="{EF3B8BAD-0CE6-4E18-AEF2-E92D33179512}"/>
              </a:ext>
            </a:extLst>
          </p:cNvPr>
          <p:cNvPicPr>
            <a:picLocks noChangeAspect="1"/>
          </p:cNvPicPr>
          <p:nvPr/>
        </p:nvPicPr>
        <p:blipFill>
          <a:blip r:embed="rId5"/>
          <a:stretch>
            <a:fillRect/>
          </a:stretch>
        </p:blipFill>
        <p:spPr>
          <a:xfrm>
            <a:off x="5834132" y="2538779"/>
            <a:ext cx="5133333" cy="3828571"/>
          </a:xfrm>
          <a:prstGeom prst="rect">
            <a:avLst/>
          </a:prstGeom>
        </p:spPr>
      </p:pic>
    </p:spTree>
    <p:extLst>
      <p:ext uri="{BB962C8B-B14F-4D97-AF65-F5344CB8AC3E}">
        <p14:creationId xmlns:p14="http://schemas.microsoft.com/office/powerpoint/2010/main" val="31505836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838200" y="365126"/>
            <a:ext cx="10515600" cy="548640"/>
          </a:xfrm>
          <a:prstGeom prst="rect">
            <a:avLst/>
          </a:prstGeom>
          <a:noFill/>
          <a:ln>
            <a:noFill/>
          </a:ln>
        </p:spPr>
        <p:txBody>
          <a:bodyPr spcFirstLastPara="1" wrap="square" lIns="91425" tIns="45700" rIns="91425" bIns="45700" anchor="ctr" anchorCtr="0">
            <a:noAutofit/>
          </a:bodyPr>
          <a:lstStyle/>
          <a:p>
            <a:pPr lvl="0">
              <a:buSzPts val="3959"/>
            </a:pPr>
            <a:r>
              <a:rPr lang="en-US" sz="3959" dirty="0"/>
              <a:t>Functions</a:t>
            </a:r>
            <a:endParaRPr dirty="0"/>
          </a:p>
        </p:txBody>
      </p:sp>
      <p:sp>
        <p:nvSpPr>
          <p:cNvPr id="118" name="Shape 118"/>
          <p:cNvSpPr txBox="1">
            <a:spLocks noGrp="1"/>
          </p:cNvSpPr>
          <p:nvPr>
            <p:ph type="body" idx="1"/>
          </p:nvPr>
        </p:nvSpPr>
        <p:spPr>
          <a:xfrm>
            <a:off x="838200" y="1129553"/>
            <a:ext cx="10962736" cy="5047410"/>
          </a:xfrm>
          <a:prstGeom prst="rect">
            <a:avLst/>
          </a:prstGeom>
          <a:noFill/>
          <a:ln>
            <a:noFill/>
          </a:ln>
        </p:spPr>
        <p:txBody>
          <a:bodyPr spcFirstLastPara="1" wrap="square" lIns="91425" tIns="45700" rIns="91425" bIns="45700" anchor="t" anchorCtr="0">
            <a:noAutofit/>
          </a:bodyPr>
          <a:lstStyle/>
          <a:p>
            <a:pPr indent="-457200">
              <a:spcBef>
                <a:spcPts val="0"/>
              </a:spcBef>
            </a:pPr>
            <a:r>
              <a:rPr lang="en-US" dirty="0"/>
              <a:t>Trajectory Tracking</a:t>
            </a:r>
          </a:p>
          <a:p>
            <a:pPr indent="-457200">
              <a:spcBef>
                <a:spcPts val="0"/>
              </a:spcBef>
              <a:buFont typeface="+mj-lt"/>
              <a:buAutoNum type="arabicPeriod"/>
            </a:pPr>
            <a:r>
              <a:rPr lang="en-US" sz="2400" dirty="0"/>
              <a:t>Get desired path and controls from the tree</a:t>
            </a:r>
          </a:p>
          <a:p>
            <a:pPr indent="-457200">
              <a:spcBef>
                <a:spcPts val="0"/>
              </a:spcBef>
              <a:buFont typeface="+mj-lt"/>
              <a:buAutoNum type="arabicPeriod"/>
            </a:pPr>
            <a:endParaRPr lang="en-US" sz="2400" dirty="0"/>
          </a:p>
          <a:p>
            <a:pPr indent="-457200">
              <a:spcBef>
                <a:spcPts val="0"/>
              </a:spcBef>
              <a:buFont typeface="+mj-lt"/>
              <a:buAutoNum type="arabicPeriod"/>
            </a:pPr>
            <a:endParaRPr lang="en-US" sz="2400" dirty="0"/>
          </a:p>
          <a:p>
            <a:pPr indent="-457200">
              <a:spcBef>
                <a:spcPts val="0"/>
              </a:spcBef>
              <a:buFont typeface="+mj-lt"/>
              <a:buAutoNum type="arabicPeriod"/>
            </a:pPr>
            <a:endParaRPr lang="en-US" sz="2400" dirty="0"/>
          </a:p>
          <a:p>
            <a:pPr indent="-457200">
              <a:spcBef>
                <a:spcPts val="0"/>
              </a:spcBef>
              <a:buFont typeface="+mj-lt"/>
              <a:buAutoNum type="arabicPeriod"/>
            </a:pPr>
            <a:r>
              <a:rPr lang="en-US" sz="2400" dirty="0"/>
              <a:t>Use feedback linearization to find the controls</a:t>
            </a:r>
          </a:p>
          <a:p>
            <a:pPr indent="-457200">
              <a:spcBef>
                <a:spcPts val="0"/>
              </a:spcBef>
              <a:buFont typeface="+mj-lt"/>
              <a:buAutoNum type="arabicPeriod"/>
            </a:pPr>
            <a:endParaRPr lang="en-US" sz="2400" dirty="0"/>
          </a:p>
          <a:p>
            <a:pPr indent="-457200">
              <a:spcBef>
                <a:spcPts val="0"/>
              </a:spcBef>
              <a:buFont typeface="+mj-lt"/>
              <a:buAutoNum type="arabicPeriod"/>
            </a:pPr>
            <a:endParaRPr lang="en-US" sz="2400" dirty="0"/>
          </a:p>
          <a:p>
            <a:pPr indent="-457200">
              <a:spcBef>
                <a:spcPts val="0"/>
              </a:spcBef>
              <a:buFont typeface="+mj-lt"/>
              <a:buAutoNum type="arabicPeriod"/>
            </a:pPr>
            <a:endParaRPr lang="en-US" sz="2400" dirty="0"/>
          </a:p>
          <a:p>
            <a:pPr indent="-457200">
              <a:spcBef>
                <a:spcPts val="0"/>
              </a:spcBef>
              <a:buFont typeface="+mj-lt"/>
              <a:buAutoNum type="arabicPeriod"/>
            </a:pPr>
            <a:endParaRPr lang="en-US" sz="2400" dirty="0"/>
          </a:p>
          <a:p>
            <a:pPr indent="-457200">
              <a:spcBef>
                <a:spcPts val="0"/>
              </a:spcBef>
              <a:buFont typeface="+mj-lt"/>
              <a:buAutoNum type="arabicPeriod"/>
            </a:pPr>
            <a:endParaRPr lang="en-US" sz="2400" dirty="0"/>
          </a:p>
          <a:p>
            <a:pPr indent="-457200">
              <a:spcBef>
                <a:spcPts val="0"/>
              </a:spcBef>
              <a:buFont typeface="+mj-lt"/>
              <a:buAutoNum type="arabicPeriod"/>
            </a:pPr>
            <a:endParaRPr lang="en-US" sz="2400" dirty="0"/>
          </a:p>
        </p:txBody>
      </p:sp>
      <p:pic>
        <p:nvPicPr>
          <p:cNvPr id="119" name="Shape 119"/>
          <p:cNvPicPr preferRelativeResize="0"/>
          <p:nvPr/>
        </p:nvPicPr>
        <p:blipFill rotWithShape="1">
          <a:blip r:embed="rId3">
            <a:alphaModFix/>
          </a:blip>
          <a:srcRect/>
          <a:stretch/>
        </p:blipFill>
        <p:spPr>
          <a:xfrm>
            <a:off x="0" y="5880549"/>
            <a:ext cx="2205872" cy="916177"/>
          </a:xfrm>
          <a:prstGeom prst="rect">
            <a:avLst/>
          </a:prstGeom>
          <a:noFill/>
          <a:ln>
            <a:noFill/>
          </a:ln>
        </p:spPr>
      </p:pic>
      <p:pic>
        <p:nvPicPr>
          <p:cNvPr id="8" name="Picture 7">
            <a:extLst>
              <a:ext uri="{FF2B5EF4-FFF2-40B4-BE49-F238E27FC236}">
                <a16:creationId xmlns:a16="http://schemas.microsoft.com/office/drawing/2014/main" id="{40B40282-0716-4FB2-B1DC-4712DD4E26A0}"/>
              </a:ext>
            </a:extLst>
          </p:cNvPr>
          <p:cNvPicPr>
            <a:picLocks noChangeAspect="1"/>
          </p:cNvPicPr>
          <p:nvPr/>
        </p:nvPicPr>
        <p:blipFill>
          <a:blip r:embed="rId4"/>
          <a:stretch>
            <a:fillRect/>
          </a:stretch>
        </p:blipFill>
        <p:spPr>
          <a:xfrm>
            <a:off x="1314603" y="1941394"/>
            <a:ext cx="5526464" cy="594620"/>
          </a:xfrm>
          <a:prstGeom prst="rect">
            <a:avLst/>
          </a:prstGeom>
        </p:spPr>
      </p:pic>
      <p:pic>
        <p:nvPicPr>
          <p:cNvPr id="7" name="Picture 6">
            <a:extLst>
              <a:ext uri="{FF2B5EF4-FFF2-40B4-BE49-F238E27FC236}">
                <a16:creationId xmlns:a16="http://schemas.microsoft.com/office/drawing/2014/main" id="{2240E4D1-9384-4B57-8331-509EC532C70C}"/>
              </a:ext>
            </a:extLst>
          </p:cNvPr>
          <p:cNvPicPr>
            <a:picLocks noChangeAspect="1"/>
          </p:cNvPicPr>
          <p:nvPr/>
        </p:nvPicPr>
        <p:blipFill>
          <a:blip r:embed="rId5"/>
          <a:stretch>
            <a:fillRect/>
          </a:stretch>
        </p:blipFill>
        <p:spPr>
          <a:xfrm>
            <a:off x="1314603" y="2340724"/>
            <a:ext cx="5571204" cy="487277"/>
          </a:xfrm>
          <a:prstGeom prst="rect">
            <a:avLst/>
          </a:prstGeom>
        </p:spPr>
      </p:pic>
      <p:pic>
        <p:nvPicPr>
          <p:cNvPr id="10" name="Picture 9">
            <a:extLst>
              <a:ext uri="{FF2B5EF4-FFF2-40B4-BE49-F238E27FC236}">
                <a16:creationId xmlns:a16="http://schemas.microsoft.com/office/drawing/2014/main" id="{EE821222-008D-408D-A86B-0C7110D7A785}"/>
              </a:ext>
            </a:extLst>
          </p:cNvPr>
          <p:cNvPicPr>
            <a:picLocks noChangeAspect="1"/>
          </p:cNvPicPr>
          <p:nvPr/>
        </p:nvPicPr>
        <p:blipFill>
          <a:blip r:embed="rId6"/>
          <a:stretch>
            <a:fillRect/>
          </a:stretch>
        </p:blipFill>
        <p:spPr>
          <a:xfrm>
            <a:off x="1314603" y="3292521"/>
            <a:ext cx="5433986" cy="2435925"/>
          </a:xfrm>
          <a:prstGeom prst="rect">
            <a:avLst/>
          </a:prstGeom>
        </p:spPr>
      </p:pic>
    </p:spTree>
    <p:extLst>
      <p:ext uri="{BB962C8B-B14F-4D97-AF65-F5344CB8AC3E}">
        <p14:creationId xmlns:p14="http://schemas.microsoft.com/office/powerpoint/2010/main" val="30264967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838200" y="365126"/>
            <a:ext cx="10515600" cy="548640"/>
          </a:xfrm>
          <a:prstGeom prst="rect">
            <a:avLst/>
          </a:prstGeom>
          <a:noFill/>
          <a:ln>
            <a:noFill/>
          </a:ln>
        </p:spPr>
        <p:txBody>
          <a:bodyPr spcFirstLastPara="1" wrap="square" lIns="91425" tIns="45700" rIns="91425" bIns="45700" anchor="ctr" anchorCtr="0">
            <a:noAutofit/>
          </a:bodyPr>
          <a:lstStyle/>
          <a:p>
            <a:pPr lvl="0">
              <a:buSzPts val="3959"/>
            </a:pPr>
            <a:r>
              <a:rPr lang="en-US" sz="3959" dirty="0"/>
              <a:t>Functions</a:t>
            </a:r>
            <a:endParaRPr dirty="0"/>
          </a:p>
        </p:txBody>
      </p:sp>
      <p:sp>
        <p:nvSpPr>
          <p:cNvPr id="118" name="Shape 118"/>
          <p:cNvSpPr txBox="1">
            <a:spLocks noGrp="1"/>
          </p:cNvSpPr>
          <p:nvPr>
            <p:ph type="body" idx="1"/>
          </p:nvPr>
        </p:nvSpPr>
        <p:spPr>
          <a:xfrm>
            <a:off x="838200" y="1129553"/>
            <a:ext cx="10962736" cy="5047410"/>
          </a:xfrm>
          <a:prstGeom prst="rect">
            <a:avLst/>
          </a:prstGeom>
          <a:noFill/>
          <a:ln>
            <a:noFill/>
          </a:ln>
        </p:spPr>
        <p:txBody>
          <a:bodyPr spcFirstLastPara="1" wrap="square" lIns="91425" tIns="45700" rIns="91425" bIns="45700" anchor="t" anchorCtr="0">
            <a:noAutofit/>
          </a:bodyPr>
          <a:lstStyle/>
          <a:p>
            <a:pPr indent="-457200">
              <a:spcBef>
                <a:spcPts val="0"/>
              </a:spcBef>
            </a:pPr>
            <a:r>
              <a:rPr lang="en-US" dirty="0"/>
              <a:t>Trajectory Tracking</a:t>
            </a:r>
          </a:p>
          <a:p>
            <a:pPr indent="-457200">
              <a:spcBef>
                <a:spcPts val="0"/>
              </a:spcBef>
              <a:buFont typeface="+mj-lt"/>
              <a:buAutoNum type="arabicPeriod" startAt="3"/>
            </a:pPr>
            <a:r>
              <a:rPr lang="en-US" dirty="0"/>
              <a:t>Solve the ODE to get actual path</a:t>
            </a:r>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marL="0" indent="0">
              <a:spcBef>
                <a:spcPts val="0"/>
              </a:spcBef>
              <a:buNone/>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a:p>
            <a:pPr indent="-457200">
              <a:spcBef>
                <a:spcPts val="0"/>
              </a:spcBef>
              <a:buFont typeface="+mj-lt"/>
              <a:buAutoNum type="arabicPeriod" startAt="3"/>
            </a:pPr>
            <a:endParaRPr lang="en-US" sz="2400" dirty="0"/>
          </a:p>
        </p:txBody>
      </p:sp>
      <p:pic>
        <p:nvPicPr>
          <p:cNvPr id="119" name="Shape 119"/>
          <p:cNvPicPr preferRelativeResize="0"/>
          <p:nvPr/>
        </p:nvPicPr>
        <p:blipFill rotWithShape="1">
          <a:blip r:embed="rId3">
            <a:alphaModFix/>
          </a:blip>
          <a:srcRect/>
          <a:stretch/>
        </p:blipFill>
        <p:spPr>
          <a:xfrm>
            <a:off x="0" y="5880549"/>
            <a:ext cx="2205872" cy="916177"/>
          </a:xfrm>
          <a:prstGeom prst="rect">
            <a:avLst/>
          </a:prstGeom>
          <a:noFill/>
          <a:ln>
            <a:noFill/>
          </a:ln>
        </p:spPr>
      </p:pic>
      <p:pic>
        <p:nvPicPr>
          <p:cNvPr id="2" name="Picture 1">
            <a:extLst>
              <a:ext uri="{FF2B5EF4-FFF2-40B4-BE49-F238E27FC236}">
                <a16:creationId xmlns:a16="http://schemas.microsoft.com/office/drawing/2014/main" id="{0B22CB76-8862-4C0C-80D6-B2B232F4A661}"/>
              </a:ext>
            </a:extLst>
          </p:cNvPr>
          <p:cNvPicPr>
            <a:picLocks noChangeAspect="1"/>
          </p:cNvPicPr>
          <p:nvPr/>
        </p:nvPicPr>
        <p:blipFill>
          <a:blip r:embed="rId4"/>
          <a:stretch>
            <a:fillRect/>
          </a:stretch>
        </p:blipFill>
        <p:spPr>
          <a:xfrm>
            <a:off x="1314603" y="1947909"/>
            <a:ext cx="6154061" cy="1125491"/>
          </a:xfrm>
          <a:prstGeom prst="rect">
            <a:avLst/>
          </a:prstGeom>
        </p:spPr>
      </p:pic>
      <p:pic>
        <p:nvPicPr>
          <p:cNvPr id="3" name="Picture 2">
            <a:extLst>
              <a:ext uri="{FF2B5EF4-FFF2-40B4-BE49-F238E27FC236}">
                <a16:creationId xmlns:a16="http://schemas.microsoft.com/office/drawing/2014/main" id="{294249F5-1767-44A3-9147-BA02C809DF60}"/>
              </a:ext>
            </a:extLst>
          </p:cNvPr>
          <p:cNvPicPr>
            <a:picLocks noChangeAspect="1"/>
          </p:cNvPicPr>
          <p:nvPr/>
        </p:nvPicPr>
        <p:blipFill>
          <a:blip r:embed="rId5"/>
          <a:stretch>
            <a:fillRect/>
          </a:stretch>
        </p:blipFill>
        <p:spPr>
          <a:xfrm>
            <a:off x="1314603" y="3153515"/>
            <a:ext cx="4060326" cy="1476482"/>
          </a:xfrm>
          <a:prstGeom prst="rect">
            <a:avLst/>
          </a:prstGeom>
        </p:spPr>
      </p:pic>
      <p:pic>
        <p:nvPicPr>
          <p:cNvPr id="5" name="Picture 4">
            <a:extLst>
              <a:ext uri="{FF2B5EF4-FFF2-40B4-BE49-F238E27FC236}">
                <a16:creationId xmlns:a16="http://schemas.microsoft.com/office/drawing/2014/main" id="{CC232273-FB8A-45E1-8CF5-B44DE7BDC62C}"/>
              </a:ext>
            </a:extLst>
          </p:cNvPr>
          <p:cNvPicPr>
            <a:picLocks noChangeAspect="1"/>
          </p:cNvPicPr>
          <p:nvPr/>
        </p:nvPicPr>
        <p:blipFill>
          <a:blip r:embed="rId6"/>
          <a:stretch>
            <a:fillRect/>
          </a:stretch>
        </p:blipFill>
        <p:spPr>
          <a:xfrm>
            <a:off x="6319568" y="1833416"/>
            <a:ext cx="4472538" cy="3354404"/>
          </a:xfrm>
          <a:prstGeom prst="rect">
            <a:avLst/>
          </a:prstGeom>
        </p:spPr>
      </p:pic>
      <p:sp>
        <p:nvSpPr>
          <p:cNvPr id="12" name="Rectangle 11">
            <a:extLst>
              <a:ext uri="{FF2B5EF4-FFF2-40B4-BE49-F238E27FC236}">
                <a16:creationId xmlns:a16="http://schemas.microsoft.com/office/drawing/2014/main" id="{55E49175-875C-4A12-A434-FA712E832134}"/>
              </a:ext>
            </a:extLst>
          </p:cNvPr>
          <p:cNvSpPr/>
          <p:nvPr/>
        </p:nvSpPr>
        <p:spPr>
          <a:xfrm>
            <a:off x="6736300" y="5374614"/>
            <a:ext cx="3639073" cy="307777"/>
          </a:xfrm>
          <a:prstGeom prst="rect">
            <a:avLst/>
          </a:prstGeom>
        </p:spPr>
        <p:txBody>
          <a:bodyPr wrap="square">
            <a:spAutoFit/>
          </a:bodyPr>
          <a:lstStyle/>
          <a:p>
            <a:r>
              <a:rPr lang="en-US" dirty="0"/>
              <a:t>Figure 10: Trajectory tracking</a:t>
            </a:r>
          </a:p>
        </p:txBody>
      </p:sp>
    </p:spTree>
    <p:extLst>
      <p:ext uri="{BB962C8B-B14F-4D97-AF65-F5344CB8AC3E}">
        <p14:creationId xmlns:p14="http://schemas.microsoft.com/office/powerpoint/2010/main" val="1629722375"/>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TotalTime>
  <Words>414</Words>
  <Application>Microsoft Office PowerPoint</Application>
  <PresentationFormat>Widescreen</PresentationFormat>
  <Paragraphs>83</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Times New Roman</vt:lpstr>
      <vt:lpstr>Calibri</vt:lpstr>
      <vt:lpstr>Office Theme</vt:lpstr>
      <vt:lpstr>Motion planning and control of EduMIP  among obstacles</vt:lpstr>
      <vt:lpstr>Introduction</vt:lpstr>
      <vt:lpstr>Algorithm – RRT Blossom[1]</vt:lpstr>
      <vt:lpstr>Functions</vt:lpstr>
      <vt:lpstr>Functions</vt:lpstr>
      <vt:lpstr>Functions</vt:lpstr>
      <vt:lpstr>Functions</vt:lpstr>
      <vt:lpstr>Functions</vt:lpstr>
      <vt:lpstr>Functions</vt:lpstr>
      <vt:lpstr>Results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Motion planning and control of EduMIP  among obstacles</dc:title>
  <cp:lastModifiedBy>Site Hu</cp:lastModifiedBy>
  <cp:revision>1</cp:revision>
  <dcterms:modified xsi:type="dcterms:W3CDTF">2018-05-14T09:21:02Z</dcterms:modified>
</cp:coreProperties>
</file>